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423" r:id="rId3"/>
    <p:sldId id="424" r:id="rId4"/>
    <p:sldId id="414" r:id="rId5"/>
    <p:sldId id="299" r:id="rId6"/>
    <p:sldId id="322" r:id="rId7"/>
    <p:sldId id="408" r:id="rId8"/>
    <p:sldId id="371" r:id="rId9"/>
    <p:sldId id="419" r:id="rId10"/>
    <p:sldId id="296" r:id="rId11"/>
    <p:sldId id="338" r:id="rId12"/>
    <p:sldId id="343" r:id="rId13"/>
    <p:sldId id="339" r:id="rId14"/>
    <p:sldId id="340" r:id="rId15"/>
    <p:sldId id="357" r:id="rId16"/>
    <p:sldId id="320" r:id="rId17"/>
    <p:sldId id="350" r:id="rId18"/>
    <p:sldId id="347" r:id="rId19"/>
    <p:sldId id="373" r:id="rId20"/>
    <p:sldId id="365" r:id="rId21"/>
    <p:sldId id="426" r:id="rId22"/>
    <p:sldId id="407" r:id="rId23"/>
    <p:sldId id="428" r:id="rId24"/>
    <p:sldId id="429" r:id="rId25"/>
    <p:sldId id="385" r:id="rId26"/>
    <p:sldId id="389" r:id="rId27"/>
    <p:sldId id="390" r:id="rId28"/>
    <p:sldId id="393" r:id="rId29"/>
    <p:sldId id="388" r:id="rId30"/>
    <p:sldId id="404" r:id="rId31"/>
    <p:sldId id="415" r:id="rId32"/>
    <p:sldId id="412" r:id="rId33"/>
    <p:sldId id="398" r:id="rId34"/>
    <p:sldId id="399" r:id="rId35"/>
    <p:sldId id="401" r:id="rId36"/>
    <p:sldId id="396" r:id="rId37"/>
    <p:sldId id="397" r:id="rId38"/>
    <p:sldId id="402" r:id="rId39"/>
    <p:sldId id="395" r:id="rId40"/>
    <p:sldId id="422" r:id="rId41"/>
    <p:sldId id="416" r:id="rId42"/>
    <p:sldId id="418" r:id="rId43"/>
    <p:sldId id="417" r:id="rId44"/>
    <p:sldId id="430" r:id="rId45"/>
    <p:sldId id="425" r:id="rId46"/>
    <p:sldId id="318" r:id="rId47"/>
    <p:sldId id="313" r:id="rId48"/>
    <p:sldId id="265" r:id="rId49"/>
    <p:sldId id="364" r:id="rId50"/>
    <p:sldId id="381" r:id="rId51"/>
    <p:sldId id="400" r:id="rId52"/>
    <p:sldId id="405" r:id="rId53"/>
    <p:sldId id="369" r:id="rId54"/>
    <p:sldId id="411" r:id="rId55"/>
    <p:sldId id="352" r:id="rId56"/>
    <p:sldId id="342" r:id="rId57"/>
    <p:sldId id="359" r:id="rId58"/>
    <p:sldId id="410" r:id="rId59"/>
    <p:sldId id="409" r:id="rId60"/>
    <p:sldId id="377" r:id="rId61"/>
    <p:sldId id="394" r:id="rId62"/>
    <p:sldId id="391" r:id="rId63"/>
    <p:sldId id="392" r:id="rId64"/>
    <p:sldId id="378" r:id="rId65"/>
    <p:sldId id="420" r:id="rId66"/>
    <p:sldId id="42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43D"/>
    <a:srgbClr val="487083"/>
    <a:srgbClr val="4A7083"/>
    <a:srgbClr val="FFFFFF"/>
    <a:srgbClr val="297083"/>
    <a:srgbClr val="FFFF99"/>
    <a:srgbClr val="599EDD"/>
    <a:srgbClr val="9DC6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68" autoAdjust="0"/>
    <p:restoredTop sz="91202" autoAdjust="0"/>
  </p:normalViewPr>
  <p:slideViewPr>
    <p:cSldViewPr>
      <p:cViewPr varScale="1">
        <p:scale>
          <a:sx n="93" d="100"/>
          <a:sy n="93" d="100"/>
        </p:scale>
        <p:origin x="-180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27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wrenzo\Dropbox\SEER\PDF\polynomialsurfa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view3D>
      <c:rotX val="30"/>
      <c:rotY val="40"/>
      <c:rAngAx val="0"/>
      <c:perspective val="0"/>
    </c:view3D>
    <c:floor>
      <c:thickness val="0"/>
    </c:floor>
    <c:sideWall>
      <c:thickness val="0"/>
    </c:sideWall>
    <c:backWall>
      <c:thickness val="0"/>
    </c:backWall>
    <c:plotArea>
      <c:layout>
        <c:manualLayout>
          <c:layoutTarget val="inner"/>
          <c:xMode val="edge"/>
          <c:yMode val="edge"/>
          <c:x val="3.3232271199744895E-2"/>
          <c:y val="3.1683784092205867E-2"/>
          <c:w val="0.93479426292185963"/>
          <c:h val="0.90813886900501051"/>
        </c:manualLayout>
      </c:layout>
      <c:surface3DChart>
        <c:wireframe val="0"/>
        <c:ser>
          <c:idx val="0"/>
          <c:order val="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values!$B$4:$BJ$4</c:f>
              <c:numCache>
                <c:formatCode>General</c:formatCode>
                <c:ptCount val="61"/>
                <c:pt idx="0">
                  <c:v>-0.3650621957815019</c:v>
                </c:pt>
                <c:pt idx="1">
                  <c:v>-0.35477555435370312</c:v>
                </c:pt>
                <c:pt idx="2">
                  <c:v>-0.34345051379123731</c:v>
                </c:pt>
                <c:pt idx="3">
                  <c:v>-0.33118442401297904</c:v>
                </c:pt>
                <c:pt idx="4">
                  <c:v>-0.31807463493780347</c:v>
                </c:pt>
                <c:pt idx="5">
                  <c:v>-0.30421849648458532</c:v>
                </c:pt>
                <c:pt idx="6">
                  <c:v>-0.28971335857220015</c:v>
                </c:pt>
                <c:pt idx="7">
                  <c:v>-0.27465657111952352</c:v>
                </c:pt>
                <c:pt idx="8">
                  <c:v>-0.25914548404542914</c:v>
                </c:pt>
                <c:pt idx="9">
                  <c:v>-0.24327744726879333</c:v>
                </c:pt>
                <c:pt idx="10">
                  <c:v>-0.22714981070849041</c:v>
                </c:pt>
                <c:pt idx="11">
                  <c:v>-0.21085992428339584</c:v>
                </c:pt>
                <c:pt idx="12">
                  <c:v>-0.19450513791238444</c:v>
                </c:pt>
                <c:pt idx="13">
                  <c:v>-0.17818280151433188</c:v>
                </c:pt>
                <c:pt idx="14">
                  <c:v>-0.16199026500811209</c:v>
                </c:pt>
                <c:pt idx="15">
                  <c:v>-0.14602487831260114</c:v>
                </c:pt>
                <c:pt idx="16">
                  <c:v>-0.13038399134667369</c:v>
                </c:pt>
                <c:pt idx="17">
                  <c:v>-0.11516495402920469</c:v>
                </c:pt>
                <c:pt idx="18">
                  <c:v>-0.10046511627906962</c:v>
                </c:pt>
                <c:pt idx="19">
                  <c:v>-8.6381828015143033E-2</c:v>
                </c:pt>
                <c:pt idx="20">
                  <c:v>-7.3012439156300762E-2</c:v>
                </c:pt>
                <c:pt idx="21">
                  <c:v>-6.0454299621416956E-2</c:v>
                </c:pt>
                <c:pt idx="22">
                  <c:v>-4.8804759329367106E-2</c:v>
                </c:pt>
                <c:pt idx="23">
                  <c:v>-3.816116819902627E-2</c:v>
                </c:pt>
                <c:pt idx="24">
                  <c:v>-2.8620876149269791E-2</c:v>
                </c:pt>
                <c:pt idx="25">
                  <c:v>-2.0281233098972253E-2</c:v>
                </c:pt>
                <c:pt idx="26">
                  <c:v>-1.3239588967009061E-2</c:v>
                </c:pt>
                <c:pt idx="27">
                  <c:v>-7.5932936722550382E-3</c:v>
                </c:pt>
                <c:pt idx="28">
                  <c:v>-3.4396971335856064E-3</c:v>
                </c:pt>
                <c:pt idx="29">
                  <c:v>-8.7614926987533812E-4</c:v>
                </c:pt>
                <c:pt idx="30">
                  <c:v>0</c:v>
                </c:pt>
                <c:pt idx="31">
                  <c:v>-9.0859924283404189E-4</c:v>
                </c:pt>
                <c:pt idx="32">
                  <c:v>-3.6992969172523513E-3</c:v>
                </c:pt>
                <c:pt idx="33">
                  <c:v>-8.4694429421309312E-3</c:v>
                </c:pt>
                <c:pt idx="34">
                  <c:v>-1.5316387236343879E-2</c:v>
                </c:pt>
                <c:pt idx="35">
                  <c:v>-2.4337479718766881E-2</c:v>
                </c:pt>
                <c:pt idx="36">
                  <c:v>-3.5630070308274517E-2</c:v>
                </c:pt>
                <c:pt idx="37">
                  <c:v>-4.9291508923742573E-2</c:v>
                </c:pt>
                <c:pt idx="38">
                  <c:v>-6.541914548404526E-2</c:v>
                </c:pt>
                <c:pt idx="39">
                  <c:v>-8.4110329908058223E-2</c:v>
                </c:pt>
                <c:pt idx="40">
                  <c:v>-0.10546241211465621</c:v>
                </c:pt>
                <c:pt idx="41">
                  <c:v>-0.12957274202271468</c:v>
                </c:pt>
                <c:pt idx="42">
                  <c:v>-0.15653866955110873</c:v>
                </c:pt>
                <c:pt idx="43">
                  <c:v>-0.18645754461871256</c:v>
                </c:pt>
                <c:pt idx="44">
                  <c:v>-0.21942671714440229</c:v>
                </c:pt>
                <c:pt idx="45">
                  <c:v>-0.25554353704705235</c:v>
                </c:pt>
                <c:pt idx="46">
                  <c:v>-0.2949053542455381</c:v>
                </c:pt>
                <c:pt idx="47">
                  <c:v>-0.33760951865873434</c:v>
                </c:pt>
                <c:pt idx="48">
                  <c:v>-0.3837533802055163</c:v>
                </c:pt>
                <c:pt idx="49">
                  <c:v>-0.43343428880475965</c:v>
                </c:pt>
                <c:pt idx="50">
                  <c:v>-0.48674959437533805</c:v>
                </c:pt>
                <c:pt idx="51">
                  <c:v>-0.54379664683612761</c:v>
                </c:pt>
                <c:pt idx="52">
                  <c:v>-0.60467279610600366</c:v>
                </c:pt>
                <c:pt idx="53">
                  <c:v>-0.66947539210384088</c:v>
                </c:pt>
                <c:pt idx="54">
                  <c:v>-0.73830178474851282</c:v>
                </c:pt>
                <c:pt idx="55">
                  <c:v>-0.81124932395889715</c:v>
                </c:pt>
                <c:pt idx="56">
                  <c:v>-0.8884153596538672</c:v>
                </c:pt>
                <c:pt idx="57">
                  <c:v>-0.96989724175229852</c:v>
                </c:pt>
                <c:pt idx="58">
                  <c:v>-1.0557923201730666</c:v>
                </c:pt>
                <c:pt idx="59">
                  <c:v>-1.1461979448350486</c:v>
                </c:pt>
                <c:pt idx="60">
                  <c:v>-1.2412114656571118</c:v>
                </c:pt>
              </c:numCache>
            </c:numRef>
          </c:val>
        </c:ser>
        <c:ser>
          <c:idx val="1"/>
          <c:order val="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values!$B$5:$BJ$5</c:f>
              <c:numCache>
                <c:formatCode>General</c:formatCode>
                <c:ptCount val="61"/>
                <c:pt idx="0">
                  <c:v>-0.34567874526771103</c:v>
                </c:pt>
                <c:pt idx="1">
                  <c:v>-0.33411573823688356</c:v>
                </c:pt>
                <c:pt idx="2">
                  <c:v>-0.32152514872904164</c:v>
                </c:pt>
                <c:pt idx="3">
                  <c:v>-0.30800432666305982</c:v>
                </c:pt>
                <c:pt idx="4">
                  <c:v>-0.29365062195781427</c:v>
                </c:pt>
                <c:pt idx="5">
                  <c:v>-0.27856138453217849</c:v>
                </c:pt>
                <c:pt idx="6">
                  <c:v>-0.26283396430502881</c:v>
                </c:pt>
                <c:pt idx="7">
                  <c:v>-0.24656571119524001</c:v>
                </c:pt>
                <c:pt idx="8">
                  <c:v>-0.22985397512168687</c:v>
                </c:pt>
                <c:pt idx="9">
                  <c:v>-0.21279610600324464</c:v>
                </c:pt>
                <c:pt idx="10">
                  <c:v>-0.19548945375878801</c:v>
                </c:pt>
                <c:pt idx="11">
                  <c:v>-0.17803136830719293</c:v>
                </c:pt>
                <c:pt idx="12">
                  <c:v>-0.1605191995673336</c:v>
                </c:pt>
                <c:pt idx="13">
                  <c:v>-0.14305029745808506</c:v>
                </c:pt>
                <c:pt idx="14">
                  <c:v>-0.12572201189832324</c:v>
                </c:pt>
                <c:pt idx="15">
                  <c:v>-0.10863169280692243</c:v>
                </c:pt>
                <c:pt idx="16">
                  <c:v>-9.1876690102758007E-2</c:v>
                </c:pt>
                <c:pt idx="17">
                  <c:v>-7.5554353704704869E-2</c:v>
                </c:pt>
                <c:pt idx="18">
                  <c:v>-5.9762033531638711E-2</c:v>
                </c:pt>
                <c:pt idx="19">
                  <c:v>-4.4597079502433828E-2</c:v>
                </c:pt>
                <c:pt idx="20">
                  <c:v>-3.0156841535965432E-2</c:v>
                </c:pt>
                <c:pt idx="21">
                  <c:v>-1.653866955110872E-2</c:v>
                </c:pt>
                <c:pt idx="22">
                  <c:v>-3.8399134667386203E-3</c:v>
                </c:pt>
                <c:pt idx="23">
                  <c:v>7.8420767982692093E-3</c:v>
                </c:pt>
                <c:pt idx="24">
                  <c:v>1.8409951325040641E-2</c:v>
                </c:pt>
                <c:pt idx="25">
                  <c:v>2.7766360194699802E-2</c:v>
                </c:pt>
                <c:pt idx="26">
                  <c:v>3.5813953488372199E-2</c:v>
                </c:pt>
                <c:pt idx="27">
                  <c:v>4.2455381287182396E-2</c:v>
                </c:pt>
                <c:pt idx="28">
                  <c:v>4.7593293672255184E-2</c:v>
                </c:pt>
                <c:pt idx="29">
                  <c:v>5.1130340724716117E-2</c:v>
                </c:pt>
                <c:pt idx="30">
                  <c:v>5.2969172525689556E-2</c:v>
                </c:pt>
                <c:pt idx="31">
                  <c:v>5.3012439156300828E-2</c:v>
                </c:pt>
                <c:pt idx="32">
                  <c:v>5.1162790697674598E-2</c:v>
                </c:pt>
                <c:pt idx="33">
                  <c:v>4.7322877230935839E-2</c:v>
                </c:pt>
                <c:pt idx="34">
                  <c:v>4.1395348837209398E-2</c:v>
                </c:pt>
                <c:pt idx="35">
                  <c:v>3.3282855597620356E-2</c:v>
                </c:pt>
                <c:pt idx="36">
                  <c:v>2.2888047593293818E-2</c:v>
                </c:pt>
                <c:pt idx="37">
                  <c:v>1.0113574905354477E-2</c:v>
                </c:pt>
                <c:pt idx="38">
                  <c:v>-5.1379123850729983E-3</c:v>
                </c:pt>
                <c:pt idx="39">
                  <c:v>-2.2963764196862971E-2</c:v>
                </c:pt>
                <c:pt idx="40">
                  <c:v>-4.3461330448891132E-2</c:v>
                </c:pt>
                <c:pt idx="41">
                  <c:v>-6.6727961060032093E-2</c:v>
                </c:pt>
                <c:pt idx="42">
                  <c:v>-9.2861005949161357E-2</c:v>
                </c:pt>
                <c:pt idx="43">
                  <c:v>-0.12195781503515395</c:v>
                </c:pt>
                <c:pt idx="44">
                  <c:v>-0.15411573823688471</c:v>
                </c:pt>
                <c:pt idx="45">
                  <c:v>-0.18943212547322857</c:v>
                </c:pt>
                <c:pt idx="46">
                  <c:v>-0.22800432666306081</c:v>
                </c:pt>
                <c:pt idx="47">
                  <c:v>-0.26992969172525716</c:v>
                </c:pt>
                <c:pt idx="48">
                  <c:v>-0.31530557057869141</c:v>
                </c:pt>
                <c:pt idx="49">
                  <c:v>-0.36422931314223911</c:v>
                </c:pt>
                <c:pt idx="50">
                  <c:v>-0.41679826933477576</c:v>
                </c:pt>
                <c:pt idx="51">
                  <c:v>-0.47310978907517581</c:v>
                </c:pt>
                <c:pt idx="52">
                  <c:v>-0.53326122228231443</c:v>
                </c:pt>
                <c:pt idx="53">
                  <c:v>-0.59734991887506739</c:v>
                </c:pt>
                <c:pt idx="54">
                  <c:v>-0.66547322877230919</c:v>
                </c:pt>
                <c:pt idx="55">
                  <c:v>-0.7377285018929145</c:v>
                </c:pt>
                <c:pt idx="56">
                  <c:v>-0.81421308815575921</c:v>
                </c:pt>
                <c:pt idx="57">
                  <c:v>-0.89502433747971932</c:v>
                </c:pt>
                <c:pt idx="58">
                  <c:v>-0.98025959978366628</c:v>
                </c:pt>
                <c:pt idx="59">
                  <c:v>-1.0700162249864811</c:v>
                </c:pt>
                <c:pt idx="60">
                  <c:v>-1.1643915630070321</c:v>
                </c:pt>
              </c:numCache>
            </c:numRef>
          </c:val>
        </c:ser>
        <c:ser>
          <c:idx val="2"/>
          <c:order val="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values!$B$6:$BJ$6</c:f>
              <c:numCache>
                <c:formatCode>General</c:formatCode>
                <c:ptCount val="61"/>
                <c:pt idx="0">
                  <c:v>-0.32648999459167016</c:v>
                </c:pt>
                <c:pt idx="1">
                  <c:v>-0.31368307193077238</c:v>
                </c:pt>
                <c:pt idx="2">
                  <c:v>-0.29985938345051288</c:v>
                </c:pt>
                <c:pt idx="3">
                  <c:v>-0.28511627906976678</c:v>
                </c:pt>
                <c:pt idx="4">
                  <c:v>-0.26955110870740839</c:v>
                </c:pt>
                <c:pt idx="5">
                  <c:v>-0.25326122228231379</c:v>
                </c:pt>
                <c:pt idx="6">
                  <c:v>-0.23634396971335769</c:v>
                </c:pt>
                <c:pt idx="7">
                  <c:v>-0.21889670091941504</c:v>
                </c:pt>
                <c:pt idx="8">
                  <c:v>-0.20101676581936137</c:v>
                </c:pt>
                <c:pt idx="9">
                  <c:v>-0.18280151433207081</c:v>
                </c:pt>
                <c:pt idx="10">
                  <c:v>-0.16434829637641943</c:v>
                </c:pt>
                <c:pt idx="11">
                  <c:v>-0.14575446187128174</c:v>
                </c:pt>
                <c:pt idx="12">
                  <c:v>-0.1271173607355324</c:v>
                </c:pt>
                <c:pt idx="13">
                  <c:v>-0.10853434288804743</c:v>
                </c:pt>
                <c:pt idx="14">
                  <c:v>-9.0102758247701309E-2</c:v>
                </c:pt>
                <c:pt idx="15">
                  <c:v>-7.191995673336915E-2</c:v>
                </c:pt>
                <c:pt idx="16">
                  <c:v>-5.4083288263926534E-2</c:v>
                </c:pt>
                <c:pt idx="17">
                  <c:v>-3.6690102758247696E-2</c:v>
                </c:pt>
                <c:pt idx="18">
                  <c:v>-1.9837750135208183E-2</c:v>
                </c:pt>
                <c:pt idx="19">
                  <c:v>-3.6235803136829342E-3</c:v>
                </c:pt>
                <c:pt idx="20">
                  <c:v>1.1855056787452583E-2</c:v>
                </c:pt>
                <c:pt idx="21">
                  <c:v>2.6500811249323821E-2</c:v>
                </c:pt>
                <c:pt idx="22">
                  <c:v>4.0216333153055783E-2</c:v>
                </c:pt>
                <c:pt idx="23">
                  <c:v>5.2904272579772697E-2</c:v>
                </c:pt>
                <c:pt idx="24">
                  <c:v>6.4467279610600434E-2</c:v>
                </c:pt>
                <c:pt idx="25">
                  <c:v>7.4808004326663083E-2</c:v>
                </c:pt>
                <c:pt idx="26">
                  <c:v>8.3829096809086193E-2</c:v>
                </c:pt>
                <c:pt idx="27">
                  <c:v>9.143320713899393E-2</c:v>
                </c:pt>
                <c:pt idx="28">
                  <c:v>9.752298539751228E-2</c:v>
                </c:pt>
                <c:pt idx="29">
                  <c:v>0.1020010816657652</c:v>
                </c:pt>
                <c:pt idx="30">
                  <c:v>0.1047701460248784</c:v>
                </c:pt>
                <c:pt idx="31">
                  <c:v>0.10573282855597617</c:v>
                </c:pt>
                <c:pt idx="32">
                  <c:v>0.10479177934018409</c:v>
                </c:pt>
                <c:pt idx="33">
                  <c:v>0.1018496484586264</c:v>
                </c:pt>
                <c:pt idx="34">
                  <c:v>9.6809085992428323E-2</c:v>
                </c:pt>
                <c:pt idx="35">
                  <c:v>8.9572742022715035E-2</c:v>
                </c:pt>
                <c:pt idx="36">
                  <c:v>8.0043266630611121E-2</c:v>
                </c:pt>
                <c:pt idx="37">
                  <c:v>6.8123309897241913E-2</c:v>
                </c:pt>
                <c:pt idx="38">
                  <c:v>5.3715521903731953E-2</c:v>
                </c:pt>
                <c:pt idx="39">
                  <c:v>3.6722552731206171E-2</c:v>
                </c:pt>
                <c:pt idx="40">
                  <c:v>1.7047052460789639E-2</c:v>
                </c:pt>
                <c:pt idx="41">
                  <c:v>-5.4083288263925338E-3</c:v>
                </c:pt>
                <c:pt idx="42">
                  <c:v>-3.0740941049215795E-2</c:v>
                </c:pt>
                <c:pt idx="43">
                  <c:v>-5.9048134126554852E-2</c:v>
                </c:pt>
                <c:pt idx="44">
                  <c:v>-9.0427257977285014E-2</c:v>
                </c:pt>
                <c:pt idx="45">
                  <c:v>-0.12497566252028117</c:v>
                </c:pt>
                <c:pt idx="46">
                  <c:v>-0.16279069767441834</c:v>
                </c:pt>
                <c:pt idx="47">
                  <c:v>-0.2039697133585722</c:v>
                </c:pt>
                <c:pt idx="48">
                  <c:v>-0.24861005949161721</c:v>
                </c:pt>
                <c:pt idx="49">
                  <c:v>-0.29680908599242883</c:v>
                </c:pt>
                <c:pt idx="50">
                  <c:v>-0.34866414277988134</c:v>
                </c:pt>
                <c:pt idx="51">
                  <c:v>-0.40427257977285097</c:v>
                </c:pt>
                <c:pt idx="52">
                  <c:v>-0.46373174689021079</c:v>
                </c:pt>
                <c:pt idx="53">
                  <c:v>-0.52713899405083853</c:v>
                </c:pt>
                <c:pt idx="54">
                  <c:v>-0.59459167117360734</c:v>
                </c:pt>
                <c:pt idx="55">
                  <c:v>-0.66618712817739312</c:v>
                </c:pt>
                <c:pt idx="56">
                  <c:v>-0.74202271498107142</c:v>
                </c:pt>
                <c:pt idx="57">
                  <c:v>-0.82219578150351624</c:v>
                </c:pt>
                <c:pt idx="58">
                  <c:v>-0.90680367766360304</c:v>
                </c:pt>
                <c:pt idx="59">
                  <c:v>-0.99594375338020591</c:v>
                </c:pt>
                <c:pt idx="60">
                  <c:v>-1.0897133585722014</c:v>
                </c:pt>
              </c:numCache>
            </c:numRef>
          </c:val>
        </c:ser>
        <c:ser>
          <c:idx val="3"/>
          <c:order val="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values!$B$7:$BJ$7</c:f>
              <c:numCache>
                <c:formatCode>General</c:formatCode>
                <c:ptCount val="61"/>
                <c:pt idx="0">
                  <c:v>-0.30752839372633728</c:v>
                </c:pt>
                <c:pt idx="1">
                  <c:v>-0.29351000540832739</c:v>
                </c:pt>
                <c:pt idx="2">
                  <c:v>-0.27848566792860929</c:v>
                </c:pt>
                <c:pt idx="3">
                  <c:v>-0.26255273120605621</c:v>
                </c:pt>
                <c:pt idx="4">
                  <c:v>-0.24580854515954453</c:v>
                </c:pt>
                <c:pt idx="5">
                  <c:v>-0.2283504597079492</c:v>
                </c:pt>
                <c:pt idx="6">
                  <c:v>-0.2102758247701452</c:v>
                </c:pt>
                <c:pt idx="7">
                  <c:v>-0.19168199026500737</c:v>
                </c:pt>
                <c:pt idx="8">
                  <c:v>-0.17266630611141118</c:v>
                </c:pt>
                <c:pt idx="9">
                  <c:v>-0.15332612222823105</c:v>
                </c:pt>
                <c:pt idx="10">
                  <c:v>-0.13375878853434234</c:v>
                </c:pt>
                <c:pt idx="11">
                  <c:v>-0.11406165494862047</c:v>
                </c:pt>
                <c:pt idx="12">
                  <c:v>-9.4332071389940167E-2</c:v>
                </c:pt>
                <c:pt idx="13">
                  <c:v>-7.4667387777176339E-2</c:v>
                </c:pt>
                <c:pt idx="14">
                  <c:v>-5.5164954029204696E-2</c:v>
                </c:pt>
                <c:pt idx="15">
                  <c:v>-3.5922120064899699E-2</c:v>
                </c:pt>
                <c:pt idx="16">
                  <c:v>-1.7036235803136512E-2</c:v>
                </c:pt>
                <c:pt idx="17">
                  <c:v>1.3953488372094869E-3</c:v>
                </c:pt>
                <c:pt idx="18">
                  <c:v>1.9275283937263521E-2</c:v>
                </c:pt>
                <c:pt idx="19">
                  <c:v>3.6506219578150624E-2</c:v>
                </c:pt>
                <c:pt idx="20">
                  <c:v>5.2990805840995504E-2</c:v>
                </c:pt>
                <c:pt idx="21">
                  <c:v>6.8631692806922787E-2</c:v>
                </c:pt>
                <c:pt idx="22">
                  <c:v>8.3331530557058026E-2</c:v>
                </c:pt>
                <c:pt idx="23">
                  <c:v>9.6992969172525867E-2</c:v>
                </c:pt>
                <c:pt idx="24">
                  <c:v>0.1095186587344511</c:v>
                </c:pt>
                <c:pt idx="25">
                  <c:v>0.12081124932395915</c:v>
                </c:pt>
                <c:pt idx="26">
                  <c:v>0.13077339102217436</c:v>
                </c:pt>
                <c:pt idx="27">
                  <c:v>0.13930773391022191</c:v>
                </c:pt>
                <c:pt idx="28">
                  <c:v>0.14631692806922691</c:v>
                </c:pt>
                <c:pt idx="29">
                  <c:v>0.151703623580314</c:v>
                </c:pt>
                <c:pt idx="30">
                  <c:v>0.15537047052460806</c:v>
                </c:pt>
                <c:pt idx="31">
                  <c:v>0.15722011898323429</c:v>
                </c:pt>
                <c:pt idx="32">
                  <c:v>0.15715521903731774</c:v>
                </c:pt>
                <c:pt idx="33">
                  <c:v>0.15507842076798309</c:v>
                </c:pt>
                <c:pt idx="34">
                  <c:v>0.15089237425635504</c:v>
                </c:pt>
                <c:pt idx="35">
                  <c:v>0.14449972958355883</c:v>
                </c:pt>
                <c:pt idx="36">
                  <c:v>0.13580313683071971</c:v>
                </c:pt>
                <c:pt idx="37">
                  <c:v>0.12470524607896204</c:v>
                </c:pt>
                <c:pt idx="38">
                  <c:v>0.1111087074094107</c:v>
                </c:pt>
                <c:pt idx="39">
                  <c:v>9.4916170903191197E-2</c:v>
                </c:pt>
                <c:pt idx="40">
                  <c:v>7.6030286641428121E-2</c:v>
                </c:pt>
                <c:pt idx="41">
                  <c:v>5.4353704705246475E-2</c:v>
                </c:pt>
                <c:pt idx="42">
                  <c:v>2.9789075175771156E-2</c:v>
                </c:pt>
                <c:pt idx="43">
                  <c:v>2.2390481341268953E-3</c:v>
                </c:pt>
                <c:pt idx="44">
                  <c:v>-2.8393726338561052E-2</c:v>
                </c:pt>
                <c:pt idx="45">
                  <c:v>-6.2206598161167796E-2</c:v>
                </c:pt>
                <c:pt idx="46">
                  <c:v>-9.9296917252568714E-2</c:v>
                </c:pt>
                <c:pt idx="47">
                  <c:v>-0.13976203353163857</c:v>
                </c:pt>
                <c:pt idx="48">
                  <c:v>-0.18369929691725245</c:v>
                </c:pt>
                <c:pt idx="49">
                  <c:v>-0.23120605732828536</c:v>
                </c:pt>
                <c:pt idx="50">
                  <c:v>-0.28237966468361303</c:v>
                </c:pt>
                <c:pt idx="51">
                  <c:v>-0.33731746890210951</c:v>
                </c:pt>
                <c:pt idx="52">
                  <c:v>-0.39611681990265069</c:v>
                </c:pt>
                <c:pt idx="53">
                  <c:v>-0.45887506760411045</c:v>
                </c:pt>
                <c:pt idx="54">
                  <c:v>-0.5256895619253642</c:v>
                </c:pt>
                <c:pt idx="55">
                  <c:v>-0.5966576527852897</c:v>
                </c:pt>
                <c:pt idx="56">
                  <c:v>-0.67187669010275863</c:v>
                </c:pt>
                <c:pt idx="57">
                  <c:v>-0.75144402379664677</c:v>
                </c:pt>
                <c:pt idx="58">
                  <c:v>-0.8354570037858301</c:v>
                </c:pt>
                <c:pt idx="59">
                  <c:v>-0.9240129799891833</c:v>
                </c:pt>
                <c:pt idx="60">
                  <c:v>-1.0172093023255806</c:v>
                </c:pt>
              </c:numCache>
            </c:numRef>
          </c:val>
        </c:ser>
        <c:ser>
          <c:idx val="4"/>
          <c:order val="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values!$B$8:$BJ$8</c:f>
              <c:numCache>
                <c:formatCode>General</c:formatCode>
                <c:ptCount val="61"/>
                <c:pt idx="0">
                  <c:v>-0.28882639264467197</c:v>
                </c:pt>
                <c:pt idx="1">
                  <c:v>-0.27362898864250851</c:v>
                </c:pt>
                <c:pt idx="2">
                  <c:v>-0.25743645213628874</c:v>
                </c:pt>
                <c:pt idx="3">
                  <c:v>-0.24034613304488794</c:v>
                </c:pt>
                <c:pt idx="4">
                  <c:v>-0.22245538128718176</c:v>
                </c:pt>
                <c:pt idx="5">
                  <c:v>-0.20386154678204371</c:v>
                </c:pt>
                <c:pt idx="6">
                  <c:v>-0.18466197944834961</c:v>
                </c:pt>
                <c:pt idx="7">
                  <c:v>-0.1649540292049749</c:v>
                </c:pt>
                <c:pt idx="8">
                  <c:v>-0.1448350459707948</c:v>
                </c:pt>
                <c:pt idx="9">
                  <c:v>-0.12440237966468326</c:v>
                </c:pt>
                <c:pt idx="10">
                  <c:v>-0.10375338020551629</c:v>
                </c:pt>
                <c:pt idx="11">
                  <c:v>-8.2985397512168491E-2</c:v>
                </c:pt>
                <c:pt idx="12">
                  <c:v>-6.2195781503515124E-2</c:v>
                </c:pt>
                <c:pt idx="13">
                  <c:v>-4.1481882098431178E-2</c:v>
                </c:pt>
                <c:pt idx="14">
                  <c:v>-2.0941049215792089E-2</c:v>
                </c:pt>
                <c:pt idx="15">
                  <c:v>-6.7063277447265831E-4</c:v>
                </c:pt>
                <c:pt idx="16">
                  <c:v>1.9232017306652156E-2</c:v>
                </c:pt>
                <c:pt idx="17">
                  <c:v>3.8669551108707283E-2</c:v>
                </c:pt>
                <c:pt idx="18">
                  <c:v>5.7544618712817693E-2</c:v>
                </c:pt>
                <c:pt idx="19">
                  <c:v>7.5759870200108104E-2</c:v>
                </c:pt>
                <c:pt idx="20">
                  <c:v>9.3217955651703668E-2</c:v>
                </c:pt>
                <c:pt idx="21">
                  <c:v>0.10982152514872909</c:v>
                </c:pt>
                <c:pt idx="22">
                  <c:v>0.1254732287723094</c:v>
                </c:pt>
                <c:pt idx="23">
                  <c:v>0.14007571660356924</c:v>
                </c:pt>
                <c:pt idx="24">
                  <c:v>0.15353163872363429</c:v>
                </c:pt>
                <c:pt idx="25">
                  <c:v>0.16574364521362892</c:v>
                </c:pt>
                <c:pt idx="26">
                  <c:v>0.17661438615467834</c:v>
                </c:pt>
                <c:pt idx="27">
                  <c:v>0.186046511627907</c:v>
                </c:pt>
                <c:pt idx="28">
                  <c:v>0.19394267171444021</c:v>
                </c:pt>
                <c:pt idx="29">
                  <c:v>0.20020551649540311</c:v>
                </c:pt>
                <c:pt idx="30">
                  <c:v>0.20473769605191994</c:v>
                </c:pt>
                <c:pt idx="31">
                  <c:v>0.20744186046511642</c:v>
                </c:pt>
                <c:pt idx="32">
                  <c:v>0.20822065981611693</c:v>
                </c:pt>
                <c:pt idx="33">
                  <c:v>0.20697674418604678</c:v>
                </c:pt>
                <c:pt idx="34">
                  <c:v>0.20361276365603034</c:v>
                </c:pt>
                <c:pt idx="35">
                  <c:v>0.19803136830719323</c:v>
                </c:pt>
                <c:pt idx="36">
                  <c:v>0.19013520822065974</c:v>
                </c:pt>
                <c:pt idx="37">
                  <c:v>0.17982693347755566</c:v>
                </c:pt>
                <c:pt idx="38">
                  <c:v>0.16700919415900509</c:v>
                </c:pt>
                <c:pt idx="39">
                  <c:v>0.15158464034613334</c:v>
                </c:pt>
                <c:pt idx="40">
                  <c:v>0.13345592212006521</c:v>
                </c:pt>
                <c:pt idx="41">
                  <c:v>0.11252568956192563</c:v>
                </c:pt>
                <c:pt idx="42">
                  <c:v>8.8696592752839754E-2</c:v>
                </c:pt>
                <c:pt idx="43">
                  <c:v>6.1871281773932085E-2</c:v>
                </c:pt>
                <c:pt idx="44">
                  <c:v>3.195240670632804E-2</c:v>
                </c:pt>
                <c:pt idx="45">
                  <c:v>-1.157382368847883E-3</c:v>
                </c:pt>
                <c:pt idx="46">
                  <c:v>-3.7555435370470271E-2</c:v>
                </c:pt>
                <c:pt idx="47">
                  <c:v>-7.733910221741469E-2</c:v>
                </c:pt>
                <c:pt idx="48">
                  <c:v>-0.12060573282855594</c:v>
                </c:pt>
                <c:pt idx="49">
                  <c:v>-0.16745267712276901</c:v>
                </c:pt>
                <c:pt idx="50">
                  <c:v>-0.21797728501892907</c:v>
                </c:pt>
                <c:pt idx="51">
                  <c:v>-0.27227690643591107</c:v>
                </c:pt>
                <c:pt idx="52">
                  <c:v>-0.33044889129259103</c:v>
                </c:pt>
                <c:pt idx="53">
                  <c:v>-0.3925905895078427</c:v>
                </c:pt>
                <c:pt idx="54">
                  <c:v>-0.45879935100054076</c:v>
                </c:pt>
                <c:pt idx="55">
                  <c:v>-0.52917252568956152</c:v>
                </c:pt>
                <c:pt idx="56">
                  <c:v>-0.60380746349378189</c:v>
                </c:pt>
                <c:pt idx="57">
                  <c:v>-0.68280151433207203</c:v>
                </c:pt>
                <c:pt idx="58">
                  <c:v>-0.76625202812331061</c:v>
                </c:pt>
                <c:pt idx="59">
                  <c:v>-0.85425635478637119</c:v>
                </c:pt>
                <c:pt idx="60">
                  <c:v>-0.94691184424013053</c:v>
                </c:pt>
              </c:numCache>
            </c:numRef>
          </c:val>
        </c:ser>
        <c:ser>
          <c:idx val="5"/>
          <c:order val="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values!$B$9:$BJ$9</c:f>
              <c:numCache>
                <c:formatCode>General</c:formatCode>
                <c:ptCount val="61"/>
                <c:pt idx="0">
                  <c:v>-0.27041644131963144</c:v>
                </c:pt>
                <c:pt idx="1">
                  <c:v>-0.25407247160627294</c:v>
                </c:pt>
                <c:pt idx="2">
                  <c:v>-0.23674418604651079</c:v>
                </c:pt>
                <c:pt idx="3">
                  <c:v>-0.21852893455922051</c:v>
                </c:pt>
                <c:pt idx="4">
                  <c:v>-0.19952406706327638</c:v>
                </c:pt>
                <c:pt idx="5">
                  <c:v>-0.17982693347755474</c:v>
                </c:pt>
                <c:pt idx="6">
                  <c:v>-0.1595348837209298</c:v>
                </c:pt>
                <c:pt idx="7">
                  <c:v>-0.13874526771227658</c:v>
                </c:pt>
                <c:pt idx="8">
                  <c:v>-0.11755543537047008</c:v>
                </c:pt>
                <c:pt idx="9">
                  <c:v>-9.6062736614385816E-2</c:v>
                </c:pt>
                <c:pt idx="10">
                  <c:v>-7.4364521362898728E-2</c:v>
                </c:pt>
                <c:pt idx="11">
                  <c:v>-5.2558139534883419E-2</c:v>
                </c:pt>
                <c:pt idx="12">
                  <c:v>-3.0740941049215795E-2</c:v>
                </c:pt>
                <c:pt idx="13">
                  <c:v>-9.0102758247699866E-3</c:v>
                </c:pt>
                <c:pt idx="14">
                  <c:v>1.2536506219578259E-2</c:v>
                </c:pt>
                <c:pt idx="15">
                  <c:v>3.3802055164953951E-2</c:v>
                </c:pt>
                <c:pt idx="16">
                  <c:v>5.4689021092482304E-2</c:v>
                </c:pt>
                <c:pt idx="17">
                  <c:v>7.5100054083288389E-2</c:v>
                </c:pt>
                <c:pt idx="18">
                  <c:v>9.4937804218496652E-2</c:v>
                </c:pt>
                <c:pt idx="19">
                  <c:v>0.11410492157923204</c:v>
                </c:pt>
                <c:pt idx="20">
                  <c:v>0.13250405624661987</c:v>
                </c:pt>
                <c:pt idx="21">
                  <c:v>0.15003785830178473</c:v>
                </c:pt>
                <c:pt idx="22">
                  <c:v>0.16660897782585182</c:v>
                </c:pt>
                <c:pt idx="23">
                  <c:v>0.18212006489994581</c:v>
                </c:pt>
                <c:pt idx="24">
                  <c:v>0.19647376960519192</c:v>
                </c:pt>
                <c:pt idx="25">
                  <c:v>0.20957274202271492</c:v>
                </c:pt>
                <c:pt idx="26">
                  <c:v>0.22131963223363968</c:v>
                </c:pt>
                <c:pt idx="27">
                  <c:v>0.23161709031909153</c:v>
                </c:pt>
                <c:pt idx="28">
                  <c:v>0.24036776636019477</c:v>
                </c:pt>
                <c:pt idx="29">
                  <c:v>0.2474743104380748</c:v>
                </c:pt>
                <c:pt idx="30">
                  <c:v>0.25283937263385631</c:v>
                </c:pt>
                <c:pt idx="31">
                  <c:v>0.2563656030286644</c:v>
                </c:pt>
                <c:pt idx="32">
                  <c:v>0.25795565170362367</c:v>
                </c:pt>
                <c:pt idx="33">
                  <c:v>0.25751216873985988</c:v>
                </c:pt>
                <c:pt idx="34">
                  <c:v>0.25493780421849654</c:v>
                </c:pt>
                <c:pt idx="35">
                  <c:v>0.25013520822065993</c:v>
                </c:pt>
                <c:pt idx="36">
                  <c:v>0.24300703082747477</c:v>
                </c:pt>
                <c:pt idx="37">
                  <c:v>0.23345592212006519</c:v>
                </c:pt>
                <c:pt idx="38">
                  <c:v>0.22138453217955667</c:v>
                </c:pt>
                <c:pt idx="39">
                  <c:v>0.20669551108707429</c:v>
                </c:pt>
                <c:pt idx="40">
                  <c:v>0.18929150892374269</c:v>
                </c:pt>
                <c:pt idx="41">
                  <c:v>0.16907517577068695</c:v>
                </c:pt>
                <c:pt idx="42">
                  <c:v>0.14594916170903244</c:v>
                </c:pt>
                <c:pt idx="43">
                  <c:v>0.1198161168199029</c:v>
                </c:pt>
                <c:pt idx="44">
                  <c:v>9.0578691184424298E-2</c:v>
                </c:pt>
                <c:pt idx="45">
                  <c:v>5.8139534883721221E-2</c:v>
                </c:pt>
                <c:pt idx="46">
                  <c:v>2.2401297998918459E-2</c:v>
                </c:pt>
                <c:pt idx="47">
                  <c:v>-1.6733369388858627E-2</c:v>
                </c:pt>
                <c:pt idx="48">
                  <c:v>-5.9361817198485434E-2</c:v>
                </c:pt>
                <c:pt idx="49">
                  <c:v>-0.10558139534883704</c:v>
                </c:pt>
                <c:pt idx="50">
                  <c:v>-0.15548945375878856</c:v>
                </c:pt>
                <c:pt idx="51">
                  <c:v>-0.2091833423472145</c:v>
                </c:pt>
                <c:pt idx="52">
                  <c:v>-0.26676041103299081</c:v>
                </c:pt>
                <c:pt idx="53">
                  <c:v>-0.32831800973499242</c:v>
                </c:pt>
                <c:pt idx="54">
                  <c:v>-0.39395348837209337</c:v>
                </c:pt>
                <c:pt idx="55">
                  <c:v>-0.46376419686316905</c:v>
                </c:pt>
                <c:pt idx="56">
                  <c:v>-0.5378474851270959</c:v>
                </c:pt>
                <c:pt idx="57">
                  <c:v>-0.61630070308274754</c:v>
                </c:pt>
                <c:pt idx="58">
                  <c:v>-0.69922120064900029</c:v>
                </c:pt>
                <c:pt idx="59">
                  <c:v>-0.78670632774472649</c:v>
                </c:pt>
                <c:pt idx="60">
                  <c:v>-0.87885343428880591</c:v>
                </c:pt>
              </c:numCache>
            </c:numRef>
          </c:val>
        </c:ser>
        <c:ser>
          <c:idx val="6"/>
          <c:order val="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values!$B$10:$BJ$10</c:f>
              <c:numCache>
                <c:formatCode>General</c:formatCode>
                <c:ptCount val="61"/>
                <c:pt idx="0">
                  <c:v>-0.25233098972417456</c:v>
                </c:pt>
                <c:pt idx="1">
                  <c:v>-0.23487290427257887</c:v>
                </c:pt>
                <c:pt idx="2">
                  <c:v>-0.21644131963223301</c:v>
                </c:pt>
                <c:pt idx="3">
                  <c:v>-0.19713358572201101</c:v>
                </c:pt>
                <c:pt idx="4">
                  <c:v>-0.17704705246078903</c:v>
                </c:pt>
                <c:pt idx="5">
                  <c:v>-0.15627906976744177</c:v>
                </c:pt>
                <c:pt idx="6">
                  <c:v>-0.13492698756084348</c:v>
                </c:pt>
                <c:pt idx="7">
                  <c:v>-0.11308815575986986</c:v>
                </c:pt>
                <c:pt idx="8">
                  <c:v>-9.0859924283396287E-2</c:v>
                </c:pt>
                <c:pt idx="9">
                  <c:v>-6.8339643050297313E-2</c:v>
                </c:pt>
                <c:pt idx="10">
                  <c:v>-4.5624661979448089E-2</c:v>
                </c:pt>
                <c:pt idx="11">
                  <c:v>-2.2812330989723972E-2</c:v>
                </c:pt>
                <c:pt idx="12">
                  <c:v>0</c:v>
                </c:pt>
                <c:pt idx="13">
                  <c:v>2.2714981070849152E-2</c:v>
                </c:pt>
                <c:pt idx="14">
                  <c:v>4.5235262303948025E-2</c:v>
                </c:pt>
                <c:pt idx="15">
                  <c:v>6.7463493780422004E-2</c:v>
                </c:pt>
                <c:pt idx="16">
                  <c:v>8.9302325581395503E-2</c:v>
                </c:pt>
                <c:pt idx="17">
                  <c:v>0.11065440778799361</c:v>
                </c:pt>
                <c:pt idx="18">
                  <c:v>0.13142239048134152</c:v>
                </c:pt>
                <c:pt idx="19">
                  <c:v>0.15150892374256367</c:v>
                </c:pt>
                <c:pt idx="20">
                  <c:v>0.17081665765278531</c:v>
                </c:pt>
                <c:pt idx="21">
                  <c:v>0.1892482422931317</c:v>
                </c:pt>
                <c:pt idx="22">
                  <c:v>0.20670632774472689</c:v>
                </c:pt>
                <c:pt idx="23">
                  <c:v>0.22309356408869663</c:v>
                </c:pt>
                <c:pt idx="24">
                  <c:v>0.23831260140616564</c:v>
                </c:pt>
                <c:pt idx="25">
                  <c:v>0.25226608977825837</c:v>
                </c:pt>
                <c:pt idx="26">
                  <c:v>0.26485667928610096</c:v>
                </c:pt>
                <c:pt idx="27">
                  <c:v>0.27598702001081682</c:v>
                </c:pt>
                <c:pt idx="28">
                  <c:v>0.28555976203353178</c:v>
                </c:pt>
                <c:pt idx="29">
                  <c:v>0.29347755543537046</c:v>
                </c:pt>
                <c:pt idx="30">
                  <c:v>0.29964305029745808</c:v>
                </c:pt>
                <c:pt idx="31">
                  <c:v>0.30395889670091986</c:v>
                </c:pt>
                <c:pt idx="32">
                  <c:v>0.30632774472687968</c:v>
                </c:pt>
                <c:pt idx="33">
                  <c:v>0.306652244456463</c:v>
                </c:pt>
                <c:pt idx="34">
                  <c:v>0.3048350459707953</c:v>
                </c:pt>
                <c:pt idx="35">
                  <c:v>0.30077879935100127</c:v>
                </c:pt>
                <c:pt idx="36">
                  <c:v>0.29438615467820484</c:v>
                </c:pt>
                <c:pt idx="37">
                  <c:v>0.28555976203353184</c:v>
                </c:pt>
                <c:pt idx="38">
                  <c:v>0.27420227149810728</c:v>
                </c:pt>
                <c:pt idx="39">
                  <c:v>0.26021633315305631</c:v>
                </c:pt>
                <c:pt idx="40">
                  <c:v>0.2435045970795027</c:v>
                </c:pt>
                <c:pt idx="41">
                  <c:v>0.22396971335857238</c:v>
                </c:pt>
                <c:pt idx="42">
                  <c:v>0.20151433207139063</c:v>
                </c:pt>
                <c:pt idx="43">
                  <c:v>0.1760411032990809</c:v>
                </c:pt>
                <c:pt idx="44">
                  <c:v>0.14745267712276941</c:v>
                </c:pt>
                <c:pt idx="45">
                  <c:v>0.11565170362358072</c:v>
                </c:pt>
                <c:pt idx="46">
                  <c:v>8.0540832882639746E-2</c:v>
                </c:pt>
                <c:pt idx="47">
                  <c:v>4.2022714981071185E-2</c:v>
                </c:pt>
                <c:pt idx="48">
                  <c:v>0</c:v>
                </c:pt>
                <c:pt idx="49">
                  <c:v>-4.5624661979448089E-2</c:v>
                </c:pt>
                <c:pt idx="50">
                  <c:v>-9.4948620876149095E-2</c:v>
                </c:pt>
                <c:pt idx="51">
                  <c:v>-0.1480692266089777</c:v>
                </c:pt>
                <c:pt idx="52">
                  <c:v>-0.20508382909680878</c:v>
                </c:pt>
                <c:pt idx="53">
                  <c:v>-0.26608977825851798</c:v>
                </c:pt>
                <c:pt idx="54">
                  <c:v>-0.33118442401298037</c:v>
                </c:pt>
                <c:pt idx="55">
                  <c:v>-0.40046511627907017</c:v>
                </c:pt>
                <c:pt idx="56">
                  <c:v>-0.47402920497566298</c:v>
                </c:pt>
                <c:pt idx="57">
                  <c:v>-0.55197404002163342</c:v>
                </c:pt>
                <c:pt idx="58">
                  <c:v>-0.63439697133585715</c:v>
                </c:pt>
                <c:pt idx="59">
                  <c:v>-0.72139534883720946</c:v>
                </c:pt>
                <c:pt idx="60">
                  <c:v>-0.81306652244456468</c:v>
                </c:pt>
              </c:numCache>
            </c:numRef>
          </c:val>
        </c:ser>
        <c:ser>
          <c:idx val="7"/>
          <c:order val="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values!$B$11:$BJ$11</c:f>
              <c:numCache>
                <c:formatCode>General</c:formatCode>
                <c:ptCount val="61"/>
                <c:pt idx="0">
                  <c:v>-0.23460248783125923</c:v>
                </c:pt>
                <c:pt idx="1">
                  <c:v>-0.21606273661438521</c:v>
                </c:pt>
                <c:pt idx="2">
                  <c:v>-0.19656030286641368</c:v>
                </c:pt>
                <c:pt idx="3">
                  <c:v>-0.17619253650621872</c:v>
                </c:pt>
                <c:pt idx="4">
                  <c:v>-0.15505678745267679</c:v>
                </c:pt>
                <c:pt idx="5">
                  <c:v>-0.13325040562466139</c:v>
                </c:pt>
                <c:pt idx="6">
                  <c:v>-0.11087074094104894</c:v>
                </c:pt>
                <c:pt idx="7">
                  <c:v>-8.801514332071371E-2</c:v>
                </c:pt>
                <c:pt idx="8">
                  <c:v>-6.4780962682530974E-2</c:v>
                </c:pt>
                <c:pt idx="9">
                  <c:v>-4.1265548945375555E-2</c:v>
                </c:pt>
                <c:pt idx="10">
                  <c:v>-1.7566252028123119E-2</c:v>
                </c:pt>
                <c:pt idx="11">
                  <c:v>6.2195781503516859E-3</c:v>
                </c:pt>
                <c:pt idx="12">
                  <c:v>2.9994591671173597E-2</c:v>
                </c:pt>
                <c:pt idx="13">
                  <c:v>5.3661438615467787E-2</c:v>
                </c:pt>
                <c:pt idx="14">
                  <c:v>7.7122769064359109E-2</c:v>
                </c:pt>
                <c:pt idx="15">
                  <c:v>0.10028123309897252</c:v>
                </c:pt>
                <c:pt idx="16">
                  <c:v>0.12303948080043259</c:v>
                </c:pt>
                <c:pt idx="17">
                  <c:v>0.14530016224986475</c:v>
                </c:pt>
                <c:pt idx="18">
                  <c:v>0.16696592752839379</c:v>
                </c:pt>
                <c:pt idx="19">
                  <c:v>0.18793942671714453</c:v>
                </c:pt>
                <c:pt idx="20">
                  <c:v>0.20812330989724179</c:v>
                </c:pt>
                <c:pt idx="21">
                  <c:v>0.22742022714981058</c:v>
                </c:pt>
                <c:pt idx="22">
                  <c:v>0.24573282855597614</c:v>
                </c:pt>
                <c:pt idx="23">
                  <c:v>0.26296376419686346</c:v>
                </c:pt>
                <c:pt idx="24">
                  <c:v>0.27901568415359634</c:v>
                </c:pt>
                <c:pt idx="25">
                  <c:v>0.29379123850730071</c:v>
                </c:pt>
                <c:pt idx="26">
                  <c:v>0.3071930773391025</c:v>
                </c:pt>
                <c:pt idx="27">
                  <c:v>0.31912385073012428</c:v>
                </c:pt>
                <c:pt idx="28">
                  <c:v>0.32948620876149304</c:v>
                </c:pt>
                <c:pt idx="29">
                  <c:v>0.33818280151433266</c:v>
                </c:pt>
                <c:pt idx="30">
                  <c:v>0.34511627906976788</c:v>
                </c:pt>
                <c:pt idx="31">
                  <c:v>0.35018929150892381</c:v>
                </c:pt>
                <c:pt idx="32">
                  <c:v>0.35330448891292637</c:v>
                </c:pt>
                <c:pt idx="33">
                  <c:v>0.35436452136289953</c:v>
                </c:pt>
                <c:pt idx="34">
                  <c:v>0.35327203893996795</c:v>
                </c:pt>
                <c:pt idx="35">
                  <c:v>0.34992969172525751</c:v>
                </c:pt>
                <c:pt idx="36">
                  <c:v>0.34424012979989221</c:v>
                </c:pt>
                <c:pt idx="37">
                  <c:v>0.33610600324499795</c:v>
                </c:pt>
                <c:pt idx="38">
                  <c:v>0.325429962141699</c:v>
                </c:pt>
                <c:pt idx="39">
                  <c:v>0.31211465657111959</c:v>
                </c:pt>
                <c:pt idx="40">
                  <c:v>0.29606273661438631</c:v>
                </c:pt>
                <c:pt idx="41">
                  <c:v>0.27717685235262363</c:v>
                </c:pt>
                <c:pt idx="42">
                  <c:v>0.25535965386695531</c:v>
                </c:pt>
                <c:pt idx="43">
                  <c:v>0.23051379123850738</c:v>
                </c:pt>
                <c:pt idx="44">
                  <c:v>0.20254191454840492</c:v>
                </c:pt>
                <c:pt idx="45">
                  <c:v>0.1713466738777723</c:v>
                </c:pt>
                <c:pt idx="46">
                  <c:v>0.13683071930773416</c:v>
                </c:pt>
                <c:pt idx="47">
                  <c:v>9.8896700919416422E-2</c:v>
                </c:pt>
                <c:pt idx="48">
                  <c:v>5.7447268793942796E-2</c:v>
                </c:pt>
                <c:pt idx="49">
                  <c:v>1.2385073012439419E-2</c:v>
                </c:pt>
                <c:pt idx="50">
                  <c:v>-3.6387236343969592E-2</c:v>
                </c:pt>
                <c:pt idx="51">
                  <c:v>-8.8967009194158772E-2</c:v>
                </c:pt>
                <c:pt idx="52">
                  <c:v>-0.14545159545700379</c:v>
                </c:pt>
                <c:pt idx="53">
                  <c:v>-0.2059383450513794</c:v>
                </c:pt>
                <c:pt idx="54">
                  <c:v>-0.27052460789616023</c:v>
                </c:pt>
                <c:pt idx="55">
                  <c:v>-0.33930773391022223</c:v>
                </c:pt>
                <c:pt idx="56">
                  <c:v>-0.41238507301243954</c:v>
                </c:pt>
                <c:pt idx="57">
                  <c:v>-0.48985397512168788</c:v>
                </c:pt>
                <c:pt idx="58">
                  <c:v>-0.57181179015684169</c:v>
                </c:pt>
                <c:pt idx="59">
                  <c:v>-0.65835586803677726</c:v>
                </c:pt>
                <c:pt idx="60">
                  <c:v>-0.74958355868036797</c:v>
                </c:pt>
              </c:numCache>
            </c:numRef>
          </c:val>
        </c:ser>
        <c:ser>
          <c:idx val="8"/>
          <c:order val="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values!$B$12:$BJ$12</c:f>
              <c:numCache>
                <c:formatCode>General</c:formatCode>
                <c:ptCount val="61"/>
                <c:pt idx="0">
                  <c:v>-0.21726338561384467</c:v>
                </c:pt>
                <c:pt idx="1">
                  <c:v>-0.19767441860465029</c:v>
                </c:pt>
                <c:pt idx="2">
                  <c:v>-0.17713358572201121</c:v>
                </c:pt>
                <c:pt idx="3">
                  <c:v>-0.15573823688480215</c:v>
                </c:pt>
                <c:pt idx="4">
                  <c:v>-0.13358572201189778</c:v>
                </c:pt>
                <c:pt idx="5">
                  <c:v>-0.11077339102217365</c:v>
                </c:pt>
                <c:pt idx="6">
                  <c:v>-8.7398593834504629E-2</c:v>
                </c:pt>
                <c:pt idx="7">
                  <c:v>-6.3558680367766254E-2</c:v>
                </c:pt>
                <c:pt idx="8">
                  <c:v>-3.9351000540832744E-2</c:v>
                </c:pt>
                <c:pt idx="9">
                  <c:v>-1.487290427257959E-2</c:v>
                </c:pt>
                <c:pt idx="10">
                  <c:v>9.7782585181179771E-3</c:v>
                </c:pt>
                <c:pt idx="11">
                  <c:v>3.45051379123852E-2</c:v>
                </c:pt>
                <c:pt idx="12">
                  <c:v>5.9210383991346704E-2</c:v>
                </c:pt>
                <c:pt idx="13">
                  <c:v>8.3796646836127545E-2</c:v>
                </c:pt>
                <c:pt idx="14">
                  <c:v>0.10816657652785291</c:v>
                </c:pt>
                <c:pt idx="15">
                  <c:v>0.13222282314764733</c:v>
                </c:pt>
                <c:pt idx="16">
                  <c:v>0.15586803677663608</c:v>
                </c:pt>
                <c:pt idx="17">
                  <c:v>0.17900486749594371</c:v>
                </c:pt>
                <c:pt idx="18">
                  <c:v>0.20153596538669541</c:v>
                </c:pt>
                <c:pt idx="19">
                  <c:v>0.22336398053001619</c:v>
                </c:pt>
                <c:pt idx="20">
                  <c:v>0.24439156300703072</c:v>
                </c:pt>
                <c:pt idx="21">
                  <c:v>0.26452136289886446</c:v>
                </c:pt>
                <c:pt idx="22">
                  <c:v>0.28365603028664138</c:v>
                </c:pt>
                <c:pt idx="23">
                  <c:v>0.30169821525148732</c:v>
                </c:pt>
                <c:pt idx="24">
                  <c:v>0.31855056787452724</c:v>
                </c:pt>
                <c:pt idx="25">
                  <c:v>0.33411573823688501</c:v>
                </c:pt>
                <c:pt idx="26">
                  <c:v>0.3482963764196863</c:v>
                </c:pt>
                <c:pt idx="27">
                  <c:v>0.36099513250405618</c:v>
                </c:pt>
                <c:pt idx="28">
                  <c:v>0.37211465657111953</c:v>
                </c:pt>
                <c:pt idx="29">
                  <c:v>0.38155759870200118</c:v>
                </c:pt>
                <c:pt idx="30">
                  <c:v>0.38922660897782646</c:v>
                </c:pt>
                <c:pt idx="31">
                  <c:v>0.39502433747971927</c:v>
                </c:pt>
                <c:pt idx="32">
                  <c:v>0.39885343428880515</c:v>
                </c:pt>
                <c:pt idx="33">
                  <c:v>0.40061654948620878</c:v>
                </c:pt>
                <c:pt idx="34">
                  <c:v>0.40021633315305588</c:v>
                </c:pt>
                <c:pt idx="35">
                  <c:v>0.39755543537047111</c:v>
                </c:pt>
                <c:pt idx="36">
                  <c:v>0.39253650621957853</c:v>
                </c:pt>
                <c:pt idx="37">
                  <c:v>0.38506219578150397</c:v>
                </c:pt>
                <c:pt idx="38">
                  <c:v>0.37503515413737176</c:v>
                </c:pt>
                <c:pt idx="39">
                  <c:v>0.36235803136830758</c:v>
                </c:pt>
                <c:pt idx="40">
                  <c:v>0.34693347755543558</c:v>
                </c:pt>
                <c:pt idx="41">
                  <c:v>0.32866414277988165</c:v>
                </c:pt>
                <c:pt idx="42">
                  <c:v>0.30745267712276991</c:v>
                </c:pt>
                <c:pt idx="43">
                  <c:v>0.28320173066522469</c:v>
                </c:pt>
                <c:pt idx="44">
                  <c:v>0.25581395348837233</c:v>
                </c:pt>
                <c:pt idx="45">
                  <c:v>0.22519199567333714</c:v>
                </c:pt>
                <c:pt idx="46">
                  <c:v>0.19123850730124414</c:v>
                </c:pt>
                <c:pt idx="47">
                  <c:v>0.15385613845321824</c:v>
                </c:pt>
                <c:pt idx="48">
                  <c:v>0.11294753921038407</c:v>
                </c:pt>
                <c:pt idx="49">
                  <c:v>6.8415359653867136E-2</c:v>
                </c:pt>
                <c:pt idx="50">
                  <c:v>2.0162249864791978E-2</c:v>
                </c:pt>
                <c:pt idx="51">
                  <c:v>-3.1909140075716255E-2</c:v>
                </c:pt>
                <c:pt idx="52">
                  <c:v>-8.7896160086533101E-2</c:v>
                </c:pt>
                <c:pt idx="53">
                  <c:v>-0.14789616008653342</c:v>
                </c:pt>
                <c:pt idx="54">
                  <c:v>-0.21200648999459201</c:v>
                </c:pt>
                <c:pt idx="55">
                  <c:v>-0.28032449972958423</c:v>
                </c:pt>
                <c:pt idx="56">
                  <c:v>-0.35294753921038391</c:v>
                </c:pt>
                <c:pt idx="57">
                  <c:v>-0.4299729583558683</c:v>
                </c:pt>
                <c:pt idx="58">
                  <c:v>-0.5114981070849105</c:v>
                </c:pt>
                <c:pt idx="59">
                  <c:v>-0.59762033531638703</c:v>
                </c:pt>
                <c:pt idx="60">
                  <c:v>-0.6884369929691726</c:v>
                </c:pt>
              </c:numCache>
            </c:numRef>
          </c:val>
        </c:ser>
        <c:ser>
          <c:idx val="9"/>
          <c:order val="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values!$B$13:$BJ$13</c:f>
              <c:numCache>
                <c:formatCode>General</c:formatCode>
                <c:ptCount val="61"/>
                <c:pt idx="0">
                  <c:v>-0.20034613304488816</c:v>
                </c:pt>
                <c:pt idx="1">
                  <c:v>-0.17974040021633247</c:v>
                </c:pt>
                <c:pt idx="2">
                  <c:v>-0.15819361817198396</c:v>
                </c:pt>
                <c:pt idx="3">
                  <c:v>-0.13580313683071854</c:v>
                </c:pt>
                <c:pt idx="4">
                  <c:v>-0.112666306111411</c:v>
                </c:pt>
                <c:pt idx="5">
                  <c:v>-8.8880475932936256E-2</c:v>
                </c:pt>
                <c:pt idx="6">
                  <c:v>-6.4542996214169382E-2</c:v>
                </c:pt>
                <c:pt idx="7">
                  <c:v>-3.9751216873985785E-2</c:v>
                </c:pt>
                <c:pt idx="8">
                  <c:v>-1.460248783125984E-2</c:v>
                </c:pt>
                <c:pt idx="9">
                  <c:v>1.0805840995132722E-2</c:v>
                </c:pt>
                <c:pt idx="10">
                  <c:v>3.6376419686317031E-2</c:v>
                </c:pt>
                <c:pt idx="11">
                  <c:v>6.2011898323418177E-2</c:v>
                </c:pt>
                <c:pt idx="12">
                  <c:v>8.7614926987560765E-2</c:v>
                </c:pt>
                <c:pt idx="13">
                  <c:v>0.11308815575987018</c:v>
                </c:pt>
                <c:pt idx="14">
                  <c:v>0.13833423472147113</c:v>
                </c:pt>
                <c:pt idx="15">
                  <c:v>0.16325581395348818</c:v>
                </c:pt>
                <c:pt idx="16">
                  <c:v>0.18775554353704707</c:v>
                </c:pt>
                <c:pt idx="17">
                  <c:v>0.21173607355327201</c:v>
                </c:pt>
                <c:pt idx="18">
                  <c:v>0.23510005408328805</c:v>
                </c:pt>
                <c:pt idx="19">
                  <c:v>0.25775013520822043</c:v>
                </c:pt>
                <c:pt idx="20">
                  <c:v>0.27958896700919456</c:v>
                </c:pt>
                <c:pt idx="21">
                  <c:v>0.30051919956733358</c:v>
                </c:pt>
                <c:pt idx="22">
                  <c:v>0.3204434829637644</c:v>
                </c:pt>
                <c:pt idx="23">
                  <c:v>0.33926446727961118</c:v>
                </c:pt>
                <c:pt idx="24">
                  <c:v>0.35688480259599803</c:v>
                </c:pt>
                <c:pt idx="25">
                  <c:v>0.37320713899405095</c:v>
                </c:pt>
                <c:pt idx="26">
                  <c:v>0.38813412655489432</c:v>
                </c:pt>
                <c:pt idx="27">
                  <c:v>0.40156841535965443</c:v>
                </c:pt>
                <c:pt idx="28">
                  <c:v>0.41341265548945416</c:v>
                </c:pt>
                <c:pt idx="29">
                  <c:v>0.42356949702541952</c:v>
                </c:pt>
                <c:pt idx="30">
                  <c:v>0.43194159004867522</c:v>
                </c:pt>
                <c:pt idx="31">
                  <c:v>0.43843158464034632</c:v>
                </c:pt>
                <c:pt idx="32">
                  <c:v>0.44294213088155765</c:v>
                </c:pt>
                <c:pt idx="33">
                  <c:v>0.44537587885343438</c:v>
                </c:pt>
                <c:pt idx="34">
                  <c:v>0.4456354786371009</c:v>
                </c:pt>
                <c:pt idx="35">
                  <c:v>0.44362358031368332</c:v>
                </c:pt>
                <c:pt idx="36">
                  <c:v>0.43924283396430547</c:v>
                </c:pt>
                <c:pt idx="37">
                  <c:v>0.43239588967009251</c:v>
                </c:pt>
                <c:pt idx="38">
                  <c:v>0.42298539751216924</c:v>
                </c:pt>
                <c:pt idx="39">
                  <c:v>0.41091400757166074</c:v>
                </c:pt>
                <c:pt idx="40">
                  <c:v>0.39608436992969287</c:v>
                </c:pt>
                <c:pt idx="41">
                  <c:v>0.37839913466738795</c:v>
                </c:pt>
                <c:pt idx="42">
                  <c:v>0.35776095186587414</c:v>
                </c:pt>
                <c:pt idx="43">
                  <c:v>0.33407247160627457</c:v>
                </c:pt>
                <c:pt idx="44">
                  <c:v>0.30723634396971383</c:v>
                </c:pt>
                <c:pt idx="45">
                  <c:v>0.27715521903731777</c:v>
                </c:pt>
                <c:pt idx="46">
                  <c:v>0.24373174689021132</c:v>
                </c:pt>
                <c:pt idx="47">
                  <c:v>0.20686857760951874</c:v>
                </c:pt>
                <c:pt idx="48">
                  <c:v>0.16646836127636613</c:v>
                </c:pt>
                <c:pt idx="49">
                  <c:v>0.12243374797187705</c:v>
                </c:pt>
                <c:pt idx="50">
                  <c:v>7.4667387777177074E-2</c:v>
                </c:pt>
                <c:pt idx="51">
                  <c:v>2.3071930773391355E-2</c:v>
                </c:pt>
                <c:pt idx="52">
                  <c:v>-3.2449972958355659E-2</c:v>
                </c:pt>
                <c:pt idx="53">
                  <c:v>-9.1995673336938588E-2</c:v>
                </c:pt>
                <c:pt idx="54">
                  <c:v>-0.1556625202812327</c:v>
                </c:pt>
                <c:pt idx="55">
                  <c:v>-0.22354786371011326</c:v>
                </c:pt>
                <c:pt idx="56">
                  <c:v>-0.29574905354245506</c:v>
                </c:pt>
                <c:pt idx="57">
                  <c:v>-0.37236343969713331</c:v>
                </c:pt>
                <c:pt idx="58">
                  <c:v>-0.45348837209302356</c:v>
                </c:pt>
                <c:pt idx="59">
                  <c:v>-0.53922120064900003</c:v>
                </c:pt>
                <c:pt idx="60">
                  <c:v>-0.62965927528393795</c:v>
                </c:pt>
              </c:numCache>
            </c:numRef>
          </c:val>
        </c:ser>
        <c:ser>
          <c:idx val="10"/>
          <c:order val="1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values!$B$14:$BJ$14</c:f>
              <c:numCache>
                <c:formatCode>General</c:formatCode>
                <c:ptCount val="61"/>
                <c:pt idx="0">
                  <c:v>-0.18388318009734919</c:v>
                </c:pt>
                <c:pt idx="1">
                  <c:v>-0.16229313142238999</c:v>
                </c:pt>
                <c:pt idx="2">
                  <c:v>-0.13977285018929125</c:v>
                </c:pt>
                <c:pt idx="3">
                  <c:v>-0.11641968631692765</c:v>
                </c:pt>
                <c:pt idx="4">
                  <c:v>-9.2330989724174972E-2</c:v>
                </c:pt>
                <c:pt idx="5">
                  <c:v>-6.7604110329907541E-2</c:v>
                </c:pt>
                <c:pt idx="6">
                  <c:v>-4.2336398053001385E-2</c:v>
                </c:pt>
                <c:pt idx="7">
                  <c:v>-1.6625202812330715E-2</c:v>
                </c:pt>
                <c:pt idx="8">
                  <c:v>9.4321254732289261E-3</c:v>
                </c:pt>
                <c:pt idx="9">
                  <c:v>3.5738236884802606E-2</c:v>
                </c:pt>
                <c:pt idx="10">
                  <c:v>6.2195781503515422E-2</c:v>
                </c:pt>
                <c:pt idx="11">
                  <c:v>8.8707409410492322E-2</c:v>
                </c:pt>
                <c:pt idx="12">
                  <c:v>0.11517577068685771</c:v>
                </c:pt>
                <c:pt idx="13">
                  <c:v>0.14150351541373687</c:v>
                </c:pt>
                <c:pt idx="14">
                  <c:v>0.16759329367225526</c:v>
                </c:pt>
                <c:pt idx="15">
                  <c:v>0.19334775554353678</c:v>
                </c:pt>
                <c:pt idx="16">
                  <c:v>0.21866955110870714</c:v>
                </c:pt>
                <c:pt idx="17">
                  <c:v>0.24346133044889151</c:v>
                </c:pt>
                <c:pt idx="18">
                  <c:v>0.26762574364521352</c:v>
                </c:pt>
                <c:pt idx="19">
                  <c:v>0.29106544077879903</c:v>
                </c:pt>
                <c:pt idx="20">
                  <c:v>0.31368307193077366</c:v>
                </c:pt>
                <c:pt idx="21">
                  <c:v>0.33538128718226135</c:v>
                </c:pt>
                <c:pt idx="22">
                  <c:v>0.35606273661438592</c:v>
                </c:pt>
                <c:pt idx="23">
                  <c:v>0.37563007030827483</c:v>
                </c:pt>
                <c:pt idx="24">
                  <c:v>0.39398593834505191</c:v>
                </c:pt>
                <c:pt idx="25">
                  <c:v>0.41103299080584127</c:v>
                </c:pt>
                <c:pt idx="26">
                  <c:v>0.42667387777176857</c:v>
                </c:pt>
                <c:pt idx="27">
                  <c:v>0.44081124932395882</c:v>
                </c:pt>
                <c:pt idx="28">
                  <c:v>0.45334775554353679</c:v>
                </c:pt>
                <c:pt idx="29">
                  <c:v>0.46418604651162776</c:v>
                </c:pt>
                <c:pt idx="30">
                  <c:v>0.473228772309357</c:v>
                </c:pt>
                <c:pt idx="31">
                  <c:v>0.48037858301784847</c:v>
                </c:pt>
                <c:pt idx="32">
                  <c:v>0.48553812871822605</c:v>
                </c:pt>
                <c:pt idx="33">
                  <c:v>0.48861005949161712</c:v>
                </c:pt>
                <c:pt idx="34">
                  <c:v>0.48949702541914558</c:v>
                </c:pt>
                <c:pt idx="35">
                  <c:v>0.48810167658193621</c:v>
                </c:pt>
                <c:pt idx="36">
                  <c:v>0.48432666306111477</c:v>
                </c:pt>
                <c:pt idx="37">
                  <c:v>0.47807463493780494</c:v>
                </c:pt>
                <c:pt idx="38">
                  <c:v>0.46924824229313133</c:v>
                </c:pt>
                <c:pt idx="39">
                  <c:v>0.45775013520822089</c:v>
                </c:pt>
                <c:pt idx="40">
                  <c:v>0.44348296376419755</c:v>
                </c:pt>
                <c:pt idx="41">
                  <c:v>0.42634937804218531</c:v>
                </c:pt>
                <c:pt idx="42">
                  <c:v>0.40625202812330979</c:v>
                </c:pt>
                <c:pt idx="43">
                  <c:v>0.38309356408869688</c:v>
                </c:pt>
                <c:pt idx="44">
                  <c:v>0.35677663601947052</c:v>
                </c:pt>
                <c:pt idx="45">
                  <c:v>0.32720389399675553</c:v>
                </c:pt>
                <c:pt idx="46">
                  <c:v>0.29427798810167682</c:v>
                </c:pt>
                <c:pt idx="47">
                  <c:v>0.25790156841535983</c:v>
                </c:pt>
                <c:pt idx="48">
                  <c:v>0.21797728501892952</c:v>
                </c:pt>
                <c:pt idx="49">
                  <c:v>0.17440778799351031</c:v>
                </c:pt>
                <c:pt idx="50">
                  <c:v>0.12709572742022746</c:v>
                </c:pt>
                <c:pt idx="51">
                  <c:v>7.5943753380205758E-2</c:v>
                </c:pt>
                <c:pt idx="52">
                  <c:v>2.0854515954570239E-2</c:v>
                </c:pt>
                <c:pt idx="53">
                  <c:v>-3.8269334775554192E-2</c:v>
                </c:pt>
                <c:pt idx="54">
                  <c:v>-0.10152514872904268</c:v>
                </c:pt>
                <c:pt idx="55">
                  <c:v>-0.16901027582477021</c:v>
                </c:pt>
                <c:pt idx="56">
                  <c:v>-0.24082206598161168</c:v>
                </c:pt>
                <c:pt idx="57">
                  <c:v>-0.31705786911844286</c:v>
                </c:pt>
                <c:pt idx="58">
                  <c:v>-0.39781503515413758</c:v>
                </c:pt>
                <c:pt idx="59">
                  <c:v>-0.48319091400757158</c:v>
                </c:pt>
                <c:pt idx="60">
                  <c:v>-0.57328285559762027</c:v>
                </c:pt>
              </c:numCache>
            </c:numRef>
          </c:val>
        </c:ser>
        <c:ser>
          <c:idx val="11"/>
          <c:order val="1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values!$B$15:$BJ$15</c:f>
              <c:numCache>
                <c:formatCode>General</c:formatCode>
                <c:ptCount val="61"/>
                <c:pt idx="0">
                  <c:v>-0.16790697674418531</c:v>
                </c:pt>
                <c:pt idx="1">
                  <c:v>-0.14536506219578091</c:v>
                </c:pt>
                <c:pt idx="2">
                  <c:v>-0.1219037317468899</c:v>
                </c:pt>
                <c:pt idx="3">
                  <c:v>-9.7620335316386739E-2</c:v>
                </c:pt>
                <c:pt idx="4">
                  <c:v>-7.2612222823147402E-2</c:v>
                </c:pt>
                <c:pt idx="5">
                  <c:v>-4.6976744186046297E-2</c:v>
                </c:pt>
                <c:pt idx="6">
                  <c:v>-2.0811249323958749E-2</c:v>
                </c:pt>
                <c:pt idx="7">
                  <c:v>5.7869118442402953E-3</c:v>
                </c:pt>
                <c:pt idx="8">
                  <c:v>3.2720389399675594E-2</c:v>
                </c:pt>
                <c:pt idx="9">
                  <c:v>5.9891833423472318E-2</c:v>
                </c:pt>
                <c:pt idx="10">
                  <c:v>8.72038939967551E-2</c:v>
                </c:pt>
                <c:pt idx="11">
                  <c:v>0.11455922120064889</c:v>
                </c:pt>
                <c:pt idx="12">
                  <c:v>0.14186046511627906</c:v>
                </c:pt>
                <c:pt idx="13">
                  <c:v>0.16901027582477016</c:v>
                </c:pt>
                <c:pt idx="14">
                  <c:v>0.19591130340724733</c:v>
                </c:pt>
                <c:pt idx="15">
                  <c:v>0.22246619794483491</c:v>
                </c:pt>
                <c:pt idx="16">
                  <c:v>0.24857760951865837</c:v>
                </c:pt>
                <c:pt idx="17">
                  <c:v>0.27414818820984338</c:v>
                </c:pt>
                <c:pt idx="18">
                  <c:v>0.29908058409951344</c:v>
                </c:pt>
                <c:pt idx="19">
                  <c:v>0.32327744726879382</c:v>
                </c:pt>
                <c:pt idx="20">
                  <c:v>0.34664142779881002</c:v>
                </c:pt>
                <c:pt idx="21">
                  <c:v>0.36907517577068716</c:v>
                </c:pt>
                <c:pt idx="22">
                  <c:v>0.39048134126554929</c:v>
                </c:pt>
                <c:pt idx="23">
                  <c:v>0.41076257436452152</c:v>
                </c:pt>
                <c:pt idx="24">
                  <c:v>0.42982152514872912</c:v>
                </c:pt>
                <c:pt idx="25">
                  <c:v>0.44756084369929688</c:v>
                </c:pt>
                <c:pt idx="26">
                  <c:v>0.46388318009735008</c:v>
                </c:pt>
                <c:pt idx="27">
                  <c:v>0.47869118442401293</c:v>
                </c:pt>
                <c:pt idx="28">
                  <c:v>0.49188750676041137</c:v>
                </c:pt>
                <c:pt idx="29">
                  <c:v>0.50337479718766831</c:v>
                </c:pt>
                <c:pt idx="30">
                  <c:v>0.51305570578691106</c:v>
                </c:pt>
                <c:pt idx="31">
                  <c:v>0.52083288263926442</c:v>
                </c:pt>
                <c:pt idx="32">
                  <c:v>0.52660897782585181</c:v>
                </c:pt>
                <c:pt idx="33">
                  <c:v>0.53028664142779858</c:v>
                </c:pt>
                <c:pt idx="34">
                  <c:v>0.53176852352623039</c:v>
                </c:pt>
                <c:pt idx="35">
                  <c:v>0.53095727420227168</c:v>
                </c:pt>
                <c:pt idx="36">
                  <c:v>0.52775554353704712</c:v>
                </c:pt>
                <c:pt idx="37">
                  <c:v>0.52206598161168216</c:v>
                </c:pt>
                <c:pt idx="38">
                  <c:v>0.51379123850730202</c:v>
                </c:pt>
                <c:pt idx="39">
                  <c:v>0.50283396430502958</c:v>
                </c:pt>
                <c:pt idx="40">
                  <c:v>0.48909680908599301</c:v>
                </c:pt>
                <c:pt idx="41">
                  <c:v>0.47248242293131448</c:v>
                </c:pt>
                <c:pt idx="42">
                  <c:v>0.45289345592212027</c:v>
                </c:pt>
                <c:pt idx="43">
                  <c:v>0.4302325581395352</c:v>
                </c:pt>
                <c:pt idx="44">
                  <c:v>0.40440237966468445</c:v>
                </c:pt>
                <c:pt idx="45">
                  <c:v>0.3753055705786919</c:v>
                </c:pt>
                <c:pt idx="46">
                  <c:v>0.34284478096268339</c:v>
                </c:pt>
                <c:pt idx="47">
                  <c:v>0.30692266089778347</c:v>
                </c:pt>
                <c:pt idx="48">
                  <c:v>0.26744186046511653</c:v>
                </c:pt>
                <c:pt idx="49">
                  <c:v>0.22430502974580888</c:v>
                </c:pt>
                <c:pt idx="50">
                  <c:v>0.17741481882098481</c:v>
                </c:pt>
                <c:pt idx="51">
                  <c:v>0.12667387777176872</c:v>
                </c:pt>
                <c:pt idx="52">
                  <c:v>7.1984856679286335E-2</c:v>
                </c:pt>
                <c:pt idx="53">
                  <c:v>1.3250405624662197E-2</c:v>
                </c:pt>
                <c:pt idx="54">
                  <c:v>-4.9626825310978624E-2</c:v>
                </c:pt>
                <c:pt idx="55">
                  <c:v>-0.11674418604651174</c:v>
                </c:pt>
                <c:pt idx="56">
                  <c:v>-0.18819902650081136</c:v>
                </c:pt>
                <c:pt idx="57">
                  <c:v>-0.26408869659275275</c:v>
                </c:pt>
                <c:pt idx="58">
                  <c:v>-0.34451054624121136</c:v>
                </c:pt>
                <c:pt idx="59">
                  <c:v>-0.42956192536506238</c:v>
                </c:pt>
                <c:pt idx="60">
                  <c:v>-0.51934018388317982</c:v>
                </c:pt>
              </c:numCache>
            </c:numRef>
          </c:val>
        </c:ser>
        <c:ser>
          <c:idx val="12"/>
          <c:order val="1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values!$B$16:$BJ$16</c:f>
              <c:numCache>
                <c:formatCode>General</c:formatCode>
                <c:ptCount val="61"/>
                <c:pt idx="0">
                  <c:v>-0.15244997295835494</c:v>
                </c:pt>
                <c:pt idx="1">
                  <c:v>-0.12898864250946429</c:v>
                </c:pt>
                <c:pt idx="2">
                  <c:v>-0.10461871281773881</c:v>
                </c:pt>
                <c:pt idx="3">
                  <c:v>-7.9437533802054747E-2</c:v>
                </c:pt>
                <c:pt idx="4">
                  <c:v>-5.3542455381286977E-2</c:v>
                </c:pt>
                <c:pt idx="5">
                  <c:v>-2.7030827474310237E-2</c:v>
                </c:pt>
                <c:pt idx="6">
                  <c:v>0</c:v>
                </c:pt>
                <c:pt idx="7">
                  <c:v>2.7452677122769175E-2</c:v>
                </c:pt>
                <c:pt idx="8">
                  <c:v>5.5229853975121701E-2</c:v>
                </c:pt>
                <c:pt idx="9">
                  <c:v>8.3234180638182775E-2</c:v>
                </c:pt>
                <c:pt idx="10">
                  <c:v>0.11136830719307718</c:v>
                </c:pt>
                <c:pt idx="11">
                  <c:v>0.13953488372093031</c:v>
                </c:pt>
                <c:pt idx="12">
                  <c:v>0.16763656030286622</c:v>
                </c:pt>
                <c:pt idx="13">
                  <c:v>0.19557598702001069</c:v>
                </c:pt>
                <c:pt idx="14">
                  <c:v>0.22325581395348817</c:v>
                </c:pt>
                <c:pt idx="15">
                  <c:v>0.25057869118442433</c:v>
                </c:pt>
                <c:pt idx="16">
                  <c:v>0.27744726879394271</c:v>
                </c:pt>
                <c:pt idx="17">
                  <c:v>0.30376419686316902</c:v>
                </c:pt>
                <c:pt idx="18">
                  <c:v>0.32943212547322881</c:v>
                </c:pt>
                <c:pt idx="19">
                  <c:v>0.35435370470524613</c:v>
                </c:pt>
                <c:pt idx="20">
                  <c:v>0.37843158464034587</c:v>
                </c:pt>
                <c:pt idx="21">
                  <c:v>0.40156841535965443</c:v>
                </c:pt>
                <c:pt idx="22">
                  <c:v>0.42366684694429424</c:v>
                </c:pt>
                <c:pt idx="23">
                  <c:v>0.44462952947539175</c:v>
                </c:pt>
                <c:pt idx="24">
                  <c:v>0.46435911303407262</c:v>
                </c:pt>
                <c:pt idx="25">
                  <c:v>0.48275824770146031</c:v>
                </c:pt>
                <c:pt idx="26">
                  <c:v>0.49972958355868052</c:v>
                </c:pt>
                <c:pt idx="27">
                  <c:v>0.5151757706868576</c:v>
                </c:pt>
                <c:pt idx="28">
                  <c:v>0.52899945916711777</c:v>
                </c:pt>
                <c:pt idx="29">
                  <c:v>0.54110329908058452</c:v>
                </c:pt>
                <c:pt idx="30">
                  <c:v>0.55138994050838341</c:v>
                </c:pt>
                <c:pt idx="31">
                  <c:v>0.55976203353163867</c:v>
                </c:pt>
                <c:pt idx="32">
                  <c:v>0.56612222823147662</c:v>
                </c:pt>
                <c:pt idx="33">
                  <c:v>0.57037317468902105</c:v>
                </c:pt>
                <c:pt idx="34">
                  <c:v>0.5724175229853975</c:v>
                </c:pt>
                <c:pt idx="35">
                  <c:v>0.57215792320173053</c:v>
                </c:pt>
                <c:pt idx="36">
                  <c:v>0.5694970254191456</c:v>
                </c:pt>
                <c:pt idx="37">
                  <c:v>0.56433747971876658</c:v>
                </c:pt>
                <c:pt idx="38">
                  <c:v>0.55658193618172003</c:v>
                </c:pt>
                <c:pt idx="39">
                  <c:v>0.5461330448891295</c:v>
                </c:pt>
                <c:pt idx="40">
                  <c:v>0.53289345592212023</c:v>
                </c:pt>
                <c:pt idx="41">
                  <c:v>0.51676581936181765</c:v>
                </c:pt>
                <c:pt idx="42">
                  <c:v>0.49765278528934648</c:v>
                </c:pt>
                <c:pt idx="43">
                  <c:v>0.47545700378583072</c:v>
                </c:pt>
                <c:pt idx="44">
                  <c:v>0.45008112493239616</c:v>
                </c:pt>
                <c:pt idx="45">
                  <c:v>0.42142779881016834</c:v>
                </c:pt>
                <c:pt idx="46">
                  <c:v>0.38939967550027127</c:v>
                </c:pt>
                <c:pt idx="47">
                  <c:v>0.35389940508382983</c:v>
                </c:pt>
                <c:pt idx="48">
                  <c:v>0.31482963764196936</c:v>
                </c:pt>
                <c:pt idx="49">
                  <c:v>0.2720930232558143</c:v>
                </c:pt>
                <c:pt idx="50">
                  <c:v>0.22559221200649049</c:v>
                </c:pt>
                <c:pt idx="51">
                  <c:v>0.17522985397512217</c:v>
                </c:pt>
                <c:pt idx="52">
                  <c:v>0.12090859924283419</c:v>
                </c:pt>
                <c:pt idx="53">
                  <c:v>6.2531097890751994E-2</c:v>
                </c:pt>
                <c:pt idx="54">
                  <c:v>0</c:v>
                </c:pt>
                <c:pt idx="55">
                  <c:v>-6.6782044348296224E-2</c:v>
                </c:pt>
                <c:pt idx="56">
                  <c:v>-0.13791238507301248</c:v>
                </c:pt>
                <c:pt idx="57">
                  <c:v>-0.21348837209302332</c:v>
                </c:pt>
                <c:pt idx="58">
                  <c:v>-0.29360735532720422</c:v>
                </c:pt>
                <c:pt idx="59">
                  <c:v>-0.37836668469442963</c:v>
                </c:pt>
                <c:pt idx="60">
                  <c:v>-0.46786371011357486</c:v>
                </c:pt>
              </c:numCache>
            </c:numRef>
          </c:val>
        </c:ser>
        <c:ser>
          <c:idx val="13"/>
          <c:order val="1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values!$B$17:$BJ$17</c:f>
              <c:numCache>
                <c:formatCode>General</c:formatCode>
                <c:ptCount val="61"/>
                <c:pt idx="0">
                  <c:v>-0.13754461871281698</c:v>
                </c:pt>
                <c:pt idx="1">
                  <c:v>-0.11319632233639756</c:v>
                </c:pt>
                <c:pt idx="2">
                  <c:v>-8.7950243374796941E-2</c:v>
                </c:pt>
                <c:pt idx="3">
                  <c:v>-6.1903731746889901E-2</c:v>
                </c:pt>
                <c:pt idx="4">
                  <c:v>-3.5154137371551819E-2</c:v>
                </c:pt>
                <c:pt idx="5">
                  <c:v>-7.7988101676580435E-3</c:v>
                </c:pt>
                <c:pt idx="6">
                  <c:v>2.0064899945916977E-2</c:v>
                </c:pt>
                <c:pt idx="7">
                  <c:v>4.8339643050297483E-2</c:v>
                </c:pt>
                <c:pt idx="8">
                  <c:v>7.6928069226609108E-2</c:v>
                </c:pt>
                <c:pt idx="9">
                  <c:v>0.10573282855597622</c:v>
                </c:pt>
                <c:pt idx="10">
                  <c:v>0.13465657111952387</c:v>
                </c:pt>
                <c:pt idx="11">
                  <c:v>0.16360194699837738</c:v>
                </c:pt>
                <c:pt idx="12">
                  <c:v>0.19247160627366119</c:v>
                </c:pt>
                <c:pt idx="13">
                  <c:v>0.22116819902650076</c:v>
                </c:pt>
                <c:pt idx="14">
                  <c:v>0.24959437533802056</c:v>
                </c:pt>
                <c:pt idx="15">
                  <c:v>0.277652785289346</c:v>
                </c:pt>
                <c:pt idx="16">
                  <c:v>0.305246078961601</c:v>
                </c:pt>
                <c:pt idx="17">
                  <c:v>0.33227690643591135</c:v>
                </c:pt>
                <c:pt idx="18">
                  <c:v>0.35864791779340188</c:v>
                </c:pt>
                <c:pt idx="19">
                  <c:v>0.3842617631151975</c:v>
                </c:pt>
                <c:pt idx="20">
                  <c:v>0.4090210924824228</c:v>
                </c:pt>
                <c:pt idx="21">
                  <c:v>0.43282855597620379</c:v>
                </c:pt>
                <c:pt idx="22">
                  <c:v>0.45558680367766402</c:v>
                </c:pt>
                <c:pt idx="23">
                  <c:v>0.47719848566792838</c:v>
                </c:pt>
                <c:pt idx="24">
                  <c:v>0.4975662520281231</c:v>
                </c:pt>
                <c:pt idx="25">
                  <c:v>0.51659275283937245</c:v>
                </c:pt>
                <c:pt idx="26">
                  <c:v>0.5341806381828017</c:v>
                </c:pt>
                <c:pt idx="27">
                  <c:v>0.55023255813953453</c:v>
                </c:pt>
                <c:pt idx="28">
                  <c:v>0.5646511627906976</c:v>
                </c:pt>
                <c:pt idx="29">
                  <c:v>0.57733910221741469</c:v>
                </c:pt>
                <c:pt idx="30">
                  <c:v>0.58819902650081191</c:v>
                </c:pt>
                <c:pt idx="31">
                  <c:v>0.59713358572201047</c:v>
                </c:pt>
                <c:pt idx="32">
                  <c:v>0.60404542996214172</c:v>
                </c:pt>
                <c:pt idx="33">
                  <c:v>0.60883720930232554</c:v>
                </c:pt>
                <c:pt idx="34">
                  <c:v>0.6114115738236886</c:v>
                </c:pt>
                <c:pt idx="35">
                  <c:v>0.61167117360735612</c:v>
                </c:pt>
                <c:pt idx="36">
                  <c:v>0.60951865873445121</c:v>
                </c:pt>
                <c:pt idx="37">
                  <c:v>0.60485667928610132</c:v>
                </c:pt>
                <c:pt idx="38">
                  <c:v>0.59758788534342855</c:v>
                </c:pt>
                <c:pt idx="39">
                  <c:v>0.58761492698756057</c:v>
                </c:pt>
                <c:pt idx="40">
                  <c:v>0.57484045429962238</c:v>
                </c:pt>
                <c:pt idx="41">
                  <c:v>0.55916711736073577</c:v>
                </c:pt>
                <c:pt idx="42">
                  <c:v>0.54049756625202838</c:v>
                </c:pt>
                <c:pt idx="43">
                  <c:v>0.51873445105462468</c:v>
                </c:pt>
                <c:pt idx="44">
                  <c:v>0.4937804218496496</c:v>
                </c:pt>
                <c:pt idx="45">
                  <c:v>0.46553812871822625</c:v>
                </c:pt>
                <c:pt idx="46">
                  <c:v>0.43391022174148264</c:v>
                </c:pt>
                <c:pt idx="47">
                  <c:v>0.39879935100054131</c:v>
                </c:pt>
                <c:pt idx="48">
                  <c:v>0.36010816657652833</c:v>
                </c:pt>
                <c:pt idx="49">
                  <c:v>0.31773931855056825</c:v>
                </c:pt>
                <c:pt idx="50">
                  <c:v>0.2715954570037859</c:v>
                </c:pt>
                <c:pt idx="51">
                  <c:v>0.22157923201730731</c:v>
                </c:pt>
                <c:pt idx="52">
                  <c:v>0.16759329367225581</c:v>
                </c:pt>
                <c:pt idx="53">
                  <c:v>0.1095402920497569</c:v>
                </c:pt>
                <c:pt idx="54">
                  <c:v>4.7322877230936047E-2</c:v>
                </c:pt>
                <c:pt idx="55">
                  <c:v>-1.9156300703082402E-2</c:v>
                </c:pt>
                <c:pt idx="56">
                  <c:v>-8.9994591671173532E-2</c:v>
                </c:pt>
                <c:pt idx="57">
                  <c:v>-0.1652893455922122</c:v>
                </c:pt>
                <c:pt idx="58">
                  <c:v>-0.24513791238507321</c:v>
                </c:pt>
                <c:pt idx="59">
                  <c:v>-0.32963764196863171</c:v>
                </c:pt>
                <c:pt idx="60">
                  <c:v>-0.41888588426176365</c:v>
                </c:pt>
              </c:numCache>
            </c:numRef>
          </c:val>
        </c:ser>
        <c:ser>
          <c:idx val="14"/>
          <c:order val="1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values!$B$18:$BJ$18</c:f>
              <c:numCache>
                <c:formatCode>General</c:formatCode>
                <c:ptCount val="61"/>
                <c:pt idx="0">
                  <c:v>-0.12322336398052942</c:v>
                </c:pt>
                <c:pt idx="1">
                  <c:v>-9.8020551649539725E-2</c:v>
                </c:pt>
                <c:pt idx="2">
                  <c:v>-7.1930773391021829E-2</c:v>
                </c:pt>
                <c:pt idx="3">
                  <c:v>-4.5051379123850377E-2</c:v>
                </c:pt>
                <c:pt idx="4">
                  <c:v>-1.7479718766900802E-2</c:v>
                </c:pt>
                <c:pt idx="5">
                  <c:v>1.0686857760952038E-2</c:v>
                </c:pt>
                <c:pt idx="6">
                  <c:v>3.9351000540832959E-2</c:v>
                </c:pt>
                <c:pt idx="7">
                  <c:v>6.8415359653866914E-2</c:v>
                </c:pt>
                <c:pt idx="8">
                  <c:v>9.7782585181178883E-2</c:v>
                </c:pt>
                <c:pt idx="9">
                  <c:v>0.12735532720389373</c:v>
                </c:pt>
                <c:pt idx="10">
                  <c:v>0.15703623580313697</c:v>
                </c:pt>
                <c:pt idx="11">
                  <c:v>0.18672796106003234</c:v>
                </c:pt>
                <c:pt idx="12">
                  <c:v>0.21633315305570569</c:v>
                </c:pt>
                <c:pt idx="13">
                  <c:v>0.24575446187128186</c:v>
                </c:pt>
                <c:pt idx="14">
                  <c:v>0.2748945375878854</c:v>
                </c:pt>
                <c:pt idx="15">
                  <c:v>0.30365603028664134</c:v>
                </c:pt>
                <c:pt idx="16">
                  <c:v>0.33194159004867502</c:v>
                </c:pt>
                <c:pt idx="17">
                  <c:v>0.35965386695511081</c:v>
                </c:pt>
                <c:pt idx="18">
                  <c:v>0.38669551108707406</c:v>
                </c:pt>
                <c:pt idx="19">
                  <c:v>0.41296917252568932</c:v>
                </c:pt>
                <c:pt idx="20">
                  <c:v>0.43837750135208253</c:v>
                </c:pt>
                <c:pt idx="21">
                  <c:v>0.46282314764737681</c:v>
                </c:pt>
                <c:pt idx="22">
                  <c:v>0.48620876149269904</c:v>
                </c:pt>
                <c:pt idx="23">
                  <c:v>0.50843699296917233</c:v>
                </c:pt>
                <c:pt idx="24">
                  <c:v>0.52941049215792257</c:v>
                </c:pt>
                <c:pt idx="25">
                  <c:v>0.5490319091400756</c:v>
                </c:pt>
                <c:pt idx="26">
                  <c:v>0.56720389399675453</c:v>
                </c:pt>
                <c:pt idx="27">
                  <c:v>0.58382909680908635</c:v>
                </c:pt>
                <c:pt idx="28">
                  <c:v>0.59881016765819362</c:v>
                </c:pt>
                <c:pt idx="29">
                  <c:v>0.61204975662520389</c:v>
                </c:pt>
                <c:pt idx="30">
                  <c:v>0.62345051379123839</c:v>
                </c:pt>
                <c:pt idx="31">
                  <c:v>0.63291508923742568</c:v>
                </c:pt>
                <c:pt idx="32">
                  <c:v>0.64034613304488996</c:v>
                </c:pt>
                <c:pt idx="33">
                  <c:v>0.6456462952947547</c:v>
                </c:pt>
                <c:pt idx="34">
                  <c:v>0.64871822606814611</c:v>
                </c:pt>
                <c:pt idx="35">
                  <c:v>0.64946457544618763</c:v>
                </c:pt>
                <c:pt idx="36">
                  <c:v>0.64778799351000615</c:v>
                </c:pt>
                <c:pt idx="37">
                  <c:v>0.64359113034072546</c:v>
                </c:pt>
                <c:pt idx="38">
                  <c:v>0.63677663601947188</c:v>
                </c:pt>
                <c:pt idx="39">
                  <c:v>0.62724716062736641</c:v>
                </c:pt>
                <c:pt idx="40">
                  <c:v>0.61490535424553905</c:v>
                </c:pt>
                <c:pt idx="41">
                  <c:v>0.59965386695511114</c:v>
                </c:pt>
                <c:pt idx="42">
                  <c:v>0.58139534883720856</c:v>
                </c:pt>
                <c:pt idx="43">
                  <c:v>0.56003244997295731</c:v>
                </c:pt>
                <c:pt idx="44">
                  <c:v>0.53546782044348362</c:v>
                </c:pt>
                <c:pt idx="45">
                  <c:v>0.5076041103299086</c:v>
                </c:pt>
                <c:pt idx="46">
                  <c:v>0.47634396971335924</c:v>
                </c:pt>
                <c:pt idx="47">
                  <c:v>0.44159004867495977</c:v>
                </c:pt>
                <c:pt idx="48">
                  <c:v>0.40324499729583635</c:v>
                </c:pt>
                <c:pt idx="49">
                  <c:v>0.36121146565711232</c:v>
                </c:pt>
                <c:pt idx="50">
                  <c:v>0.3153921038399144</c:v>
                </c:pt>
                <c:pt idx="51">
                  <c:v>0.26568956192536575</c:v>
                </c:pt>
                <c:pt idx="52">
                  <c:v>0.21200648999459226</c:v>
                </c:pt>
                <c:pt idx="53">
                  <c:v>0.15424553812871869</c:v>
                </c:pt>
                <c:pt idx="54">
                  <c:v>9.2309356408869947E-2</c:v>
                </c:pt>
                <c:pt idx="55">
                  <c:v>2.6100594916171116E-2</c:v>
                </c:pt>
                <c:pt idx="56">
                  <c:v>-4.4478096268253053E-2</c:v>
                </c:pt>
                <c:pt idx="57">
                  <c:v>-0.1195240670632773</c:v>
                </c:pt>
                <c:pt idx="58">
                  <c:v>-0.19913466738777685</c:v>
                </c:pt>
                <c:pt idx="59">
                  <c:v>-0.28340724716062737</c:v>
                </c:pt>
                <c:pt idx="60">
                  <c:v>-0.37243915630070312</c:v>
                </c:pt>
              </c:numCache>
            </c:numRef>
          </c:val>
        </c:ser>
        <c:ser>
          <c:idx val="15"/>
          <c:order val="1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values!$B$19:$BJ$19</c:f>
              <c:numCache>
                <c:formatCode>General</c:formatCode>
                <c:ptCount val="61"/>
                <c:pt idx="0">
                  <c:v>-0.10951865873445046</c:v>
                </c:pt>
                <c:pt idx="1">
                  <c:v>-8.3493780421849073E-2</c:v>
                </c:pt>
                <c:pt idx="2">
                  <c:v>-5.6592752839372318E-2</c:v>
                </c:pt>
                <c:pt idx="3">
                  <c:v>-2.8912925905894782E-2</c:v>
                </c:pt>
                <c:pt idx="4">
                  <c:v>-5.5164954029196609E-4</c:v>
                </c:pt>
                <c:pt idx="5">
                  <c:v>2.839372633856152E-2</c:v>
                </c:pt>
                <c:pt idx="6">
                  <c:v>5.7825851811790278E-2</c:v>
                </c:pt>
                <c:pt idx="7">
                  <c:v>8.7647376960519066E-2</c:v>
                </c:pt>
                <c:pt idx="8">
                  <c:v>0.11776095186587322</c:v>
                </c:pt>
                <c:pt idx="9">
                  <c:v>0.14806922660897759</c:v>
                </c:pt>
                <c:pt idx="10">
                  <c:v>0.17847485127095697</c:v>
                </c:pt>
                <c:pt idx="11">
                  <c:v>0.20888047593293646</c:v>
                </c:pt>
                <c:pt idx="12">
                  <c:v>0.23918875067604084</c:v>
                </c:pt>
                <c:pt idx="13">
                  <c:v>0.269302325581395</c:v>
                </c:pt>
                <c:pt idx="14">
                  <c:v>0.29912385073012404</c:v>
                </c:pt>
                <c:pt idx="15">
                  <c:v>0.32855597620335314</c:v>
                </c:pt>
                <c:pt idx="16">
                  <c:v>0.35750135208220635</c:v>
                </c:pt>
                <c:pt idx="17">
                  <c:v>0.38586262844780983</c:v>
                </c:pt>
                <c:pt idx="18">
                  <c:v>0.41354245538128681</c:v>
                </c:pt>
                <c:pt idx="19">
                  <c:v>0.44044348296376384</c:v>
                </c:pt>
                <c:pt idx="20">
                  <c:v>0.46646836127636576</c:v>
                </c:pt>
                <c:pt idx="21">
                  <c:v>0.49151974040021601</c:v>
                </c:pt>
                <c:pt idx="22">
                  <c:v>0.51550027041644109</c:v>
                </c:pt>
                <c:pt idx="23">
                  <c:v>0.53831260140616466</c:v>
                </c:pt>
                <c:pt idx="24">
                  <c:v>0.55985938345051423</c:v>
                </c:pt>
                <c:pt idx="25">
                  <c:v>0.58004326663061101</c:v>
                </c:pt>
                <c:pt idx="26">
                  <c:v>0.59876690102758168</c:v>
                </c:pt>
                <c:pt idx="27">
                  <c:v>0.61593293672255267</c:v>
                </c:pt>
                <c:pt idx="28">
                  <c:v>0.63144402379664666</c:v>
                </c:pt>
                <c:pt idx="29">
                  <c:v>0.64520281233099053</c:v>
                </c:pt>
                <c:pt idx="30">
                  <c:v>0.65711195240670695</c:v>
                </c:pt>
                <c:pt idx="31">
                  <c:v>0.66707409410492224</c:v>
                </c:pt>
                <c:pt idx="32">
                  <c:v>0.67499188750676142</c:v>
                </c:pt>
                <c:pt idx="33">
                  <c:v>0.68076798269334771</c:v>
                </c:pt>
                <c:pt idx="34">
                  <c:v>0.68430502974580854</c:v>
                </c:pt>
                <c:pt idx="35">
                  <c:v>0.68550567874526758</c:v>
                </c:pt>
                <c:pt idx="36">
                  <c:v>0.68427257977284961</c:v>
                </c:pt>
                <c:pt idx="37">
                  <c:v>0.68050838290968096</c:v>
                </c:pt>
                <c:pt idx="38">
                  <c:v>0.67411573823688586</c:v>
                </c:pt>
                <c:pt idx="39">
                  <c:v>0.66499729583558786</c:v>
                </c:pt>
                <c:pt idx="40">
                  <c:v>0.65305570578691208</c:v>
                </c:pt>
                <c:pt idx="41">
                  <c:v>0.63819361817198594</c:v>
                </c:pt>
                <c:pt idx="42">
                  <c:v>0.62031368307193058</c:v>
                </c:pt>
                <c:pt idx="43">
                  <c:v>0.59931855056787486</c:v>
                </c:pt>
                <c:pt idx="44">
                  <c:v>0.57511087074094136</c:v>
                </c:pt>
                <c:pt idx="45">
                  <c:v>0.54759329367225551</c:v>
                </c:pt>
                <c:pt idx="46">
                  <c:v>0.51666846944294187</c:v>
                </c:pt>
                <c:pt idx="47">
                  <c:v>0.4822390481341266</c:v>
                </c:pt>
                <c:pt idx="48">
                  <c:v>0.44420767982693377</c:v>
                </c:pt>
                <c:pt idx="49">
                  <c:v>0.40247701460248808</c:v>
                </c:pt>
                <c:pt idx="50">
                  <c:v>0.35694970254191483</c:v>
                </c:pt>
                <c:pt idx="51">
                  <c:v>0.30752839372633917</c:v>
                </c:pt>
                <c:pt idx="52">
                  <c:v>0.25411573823688516</c:v>
                </c:pt>
                <c:pt idx="53">
                  <c:v>0.19661438615467841</c:v>
                </c:pt>
                <c:pt idx="54">
                  <c:v>0.13492698756084412</c:v>
                </c:pt>
                <c:pt idx="55">
                  <c:v>6.8956192536506422E-2</c:v>
                </c:pt>
                <c:pt idx="56">
                  <c:v>-1.395348837209154E-3</c:v>
                </c:pt>
                <c:pt idx="57">
                  <c:v>-7.6224986479177415E-2</c:v>
                </c:pt>
                <c:pt idx="58">
                  <c:v>-0.15563007030827458</c:v>
                </c:pt>
                <c:pt idx="59">
                  <c:v>-0.23970795024337471</c:v>
                </c:pt>
                <c:pt idx="60">
                  <c:v>-0.32855597620335325</c:v>
                </c:pt>
              </c:numCache>
            </c:numRef>
          </c:val>
        </c:ser>
        <c:ser>
          <c:idx val="16"/>
          <c:order val="1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values!$B$20:$BJ$20</c:f>
              <c:numCache>
                <c:formatCode>General</c:formatCode>
                <c:ptCount val="61"/>
                <c:pt idx="0">
                  <c:v>-9.6462952947538816E-2</c:v>
                </c:pt>
                <c:pt idx="1">
                  <c:v>-6.9648458626284077E-2</c:v>
                </c:pt>
                <c:pt idx="2">
                  <c:v>-4.1968631692806707E-2</c:v>
                </c:pt>
                <c:pt idx="3">
                  <c:v>-1.3520822065981172E-2</c:v>
                </c:pt>
                <c:pt idx="4">
                  <c:v>1.5597620335316423E-2</c:v>
                </c:pt>
                <c:pt idx="5">
                  <c:v>4.5289345592212003E-2</c:v>
                </c:pt>
                <c:pt idx="6">
                  <c:v>7.5457003785830312E-2</c:v>
                </c:pt>
                <c:pt idx="7">
                  <c:v>0.10600324499729598</c:v>
                </c:pt>
                <c:pt idx="8">
                  <c:v>0.13683071930773388</c:v>
                </c:pt>
                <c:pt idx="9">
                  <c:v>0.16784207679826921</c:v>
                </c:pt>
                <c:pt idx="10">
                  <c:v>0.19893996755002702</c:v>
                </c:pt>
                <c:pt idx="11">
                  <c:v>0.23002704164413179</c:v>
                </c:pt>
                <c:pt idx="12">
                  <c:v>0.26100594916170872</c:v>
                </c:pt>
                <c:pt idx="13">
                  <c:v>0.29177934018388296</c:v>
                </c:pt>
                <c:pt idx="14">
                  <c:v>0.32224986479177908</c:v>
                </c:pt>
                <c:pt idx="15">
                  <c:v>0.35232017306652247</c:v>
                </c:pt>
                <c:pt idx="16">
                  <c:v>0.38189291508923762</c:v>
                </c:pt>
                <c:pt idx="17">
                  <c:v>0.41087074094104936</c:v>
                </c:pt>
                <c:pt idx="18">
                  <c:v>0.43915630070308248</c:v>
                </c:pt>
                <c:pt idx="19">
                  <c:v>0.46665224445646269</c:v>
                </c:pt>
                <c:pt idx="20">
                  <c:v>0.49326122228231445</c:v>
                </c:pt>
                <c:pt idx="21">
                  <c:v>0.51888588426176252</c:v>
                </c:pt>
                <c:pt idx="22">
                  <c:v>0.54342888047593252</c:v>
                </c:pt>
                <c:pt idx="23">
                  <c:v>0.5667928610059485</c:v>
                </c:pt>
                <c:pt idx="24">
                  <c:v>0.58888047593293547</c:v>
                </c:pt>
                <c:pt idx="25">
                  <c:v>0.60959437533802063</c:v>
                </c:pt>
                <c:pt idx="26">
                  <c:v>0.62883720930232534</c:v>
                </c:pt>
                <c:pt idx="27">
                  <c:v>0.64651162790697669</c:v>
                </c:pt>
                <c:pt idx="28">
                  <c:v>0.66252028123309936</c:v>
                </c:pt>
                <c:pt idx="29">
                  <c:v>0.67676581936181834</c:v>
                </c:pt>
                <c:pt idx="30">
                  <c:v>0.68915089237425664</c:v>
                </c:pt>
                <c:pt idx="31">
                  <c:v>0.69957815035154169</c:v>
                </c:pt>
                <c:pt idx="32">
                  <c:v>0.70795024337479795</c:v>
                </c:pt>
                <c:pt idx="33">
                  <c:v>0.71416982152514874</c:v>
                </c:pt>
                <c:pt idx="34">
                  <c:v>0.71813953488372095</c:v>
                </c:pt>
                <c:pt idx="35">
                  <c:v>0.71976203353163881</c:v>
                </c:pt>
                <c:pt idx="36">
                  <c:v>0.71893996755002765</c:v>
                </c:pt>
                <c:pt idx="37">
                  <c:v>0.71557598702001091</c:v>
                </c:pt>
                <c:pt idx="38">
                  <c:v>0.70957274202271459</c:v>
                </c:pt>
                <c:pt idx="39">
                  <c:v>0.70083288263926469</c:v>
                </c:pt>
                <c:pt idx="40">
                  <c:v>0.68925905895078465</c:v>
                </c:pt>
                <c:pt idx="41">
                  <c:v>0.67475392103840004</c:v>
                </c:pt>
                <c:pt idx="42">
                  <c:v>0.65722011898323462</c:v>
                </c:pt>
                <c:pt idx="43">
                  <c:v>0.63656030286641452</c:v>
                </c:pt>
                <c:pt idx="44">
                  <c:v>0.61267712276906472</c:v>
                </c:pt>
                <c:pt idx="45">
                  <c:v>0.58547322877230856</c:v>
                </c:pt>
                <c:pt idx="46">
                  <c:v>0.5548512709572746</c:v>
                </c:pt>
                <c:pt idx="47">
                  <c:v>0.52071389940508461</c:v>
                </c:pt>
                <c:pt idx="48">
                  <c:v>0.48296376419686404</c:v>
                </c:pt>
                <c:pt idx="49">
                  <c:v>0.44150351541373728</c:v>
                </c:pt>
                <c:pt idx="50">
                  <c:v>0.39623580313683132</c:v>
                </c:pt>
                <c:pt idx="51">
                  <c:v>0.34706327744726956</c:v>
                </c:pt>
                <c:pt idx="52">
                  <c:v>0.29388858842617682</c:v>
                </c:pt>
                <c:pt idx="53">
                  <c:v>0.23661438615467859</c:v>
                </c:pt>
                <c:pt idx="54">
                  <c:v>0.17514332071389971</c:v>
                </c:pt>
                <c:pt idx="55">
                  <c:v>0.10937804218496525</c:v>
                </c:pt>
                <c:pt idx="56">
                  <c:v>3.9221200648999845E-2</c:v>
                </c:pt>
                <c:pt idx="57">
                  <c:v>-3.542455381287158E-2</c:v>
                </c:pt>
                <c:pt idx="58">
                  <c:v>-0.11465657111952389</c:v>
                </c:pt>
                <c:pt idx="59">
                  <c:v>-0.19857220118983221</c:v>
                </c:pt>
                <c:pt idx="60">
                  <c:v>-0.28726879394267196</c:v>
                </c:pt>
              </c:numCache>
            </c:numRef>
          </c:val>
        </c:ser>
        <c:ser>
          <c:idx val="17"/>
          <c:order val="1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values!$B$21:$BJ$21</c:f>
              <c:numCache>
                <c:formatCode>General</c:formatCode>
                <c:ptCount val="61"/>
                <c:pt idx="0">
                  <c:v>-8.4088696592752726E-2</c:v>
                </c:pt>
                <c:pt idx="1">
                  <c:v>-5.6517036235802898E-2</c:v>
                </c:pt>
                <c:pt idx="2">
                  <c:v>-2.8090859924283396E-2</c:v>
                </c:pt>
                <c:pt idx="3">
                  <c:v>1.0924824229313649E-3</c:v>
                </c:pt>
                <c:pt idx="4">
                  <c:v>3.0935640886966147E-2</c:v>
                </c:pt>
                <c:pt idx="5">
                  <c:v>6.1341265548945374E-2</c:v>
                </c:pt>
                <c:pt idx="6">
                  <c:v>9.2212006489994489E-2</c:v>
                </c:pt>
                <c:pt idx="7">
                  <c:v>0.12345051379123828</c:v>
                </c:pt>
                <c:pt idx="8">
                  <c:v>0.15495943753380212</c:v>
                </c:pt>
                <c:pt idx="9">
                  <c:v>0.18664142779880991</c:v>
                </c:pt>
                <c:pt idx="10">
                  <c:v>0.21839913466738786</c:v>
                </c:pt>
                <c:pt idx="11">
                  <c:v>0.25013520822065949</c:v>
                </c:pt>
                <c:pt idx="12">
                  <c:v>0.28175229853975081</c:v>
                </c:pt>
                <c:pt idx="13">
                  <c:v>0.31315305570578655</c:v>
                </c:pt>
                <c:pt idx="14">
                  <c:v>0.34424012979989177</c:v>
                </c:pt>
                <c:pt idx="15">
                  <c:v>0.37491617090319074</c:v>
                </c:pt>
                <c:pt idx="16">
                  <c:v>0.40508382909680907</c:v>
                </c:pt>
                <c:pt idx="17">
                  <c:v>0.43464575446187093</c:v>
                </c:pt>
                <c:pt idx="18">
                  <c:v>0.46350459707950248</c:v>
                </c:pt>
                <c:pt idx="19">
                  <c:v>0.4915630070308275</c:v>
                </c:pt>
                <c:pt idx="20">
                  <c:v>0.51872363439697156</c:v>
                </c:pt>
                <c:pt idx="21">
                  <c:v>0.54488912925905852</c:v>
                </c:pt>
                <c:pt idx="22">
                  <c:v>0.56996214169821457</c:v>
                </c:pt>
                <c:pt idx="23">
                  <c:v>0.59384532179556448</c:v>
                </c:pt>
                <c:pt idx="24">
                  <c:v>0.6164413196322337</c:v>
                </c:pt>
                <c:pt idx="25">
                  <c:v>0.63765278528934544</c:v>
                </c:pt>
                <c:pt idx="26">
                  <c:v>0.65738236884802559</c:v>
                </c:pt>
                <c:pt idx="27">
                  <c:v>0.6755327203893996</c:v>
                </c:pt>
                <c:pt idx="28">
                  <c:v>0.69200648999459169</c:v>
                </c:pt>
                <c:pt idx="29">
                  <c:v>0.70670632774472653</c:v>
                </c:pt>
                <c:pt idx="30">
                  <c:v>0.71953488372092955</c:v>
                </c:pt>
                <c:pt idx="31">
                  <c:v>0.7303948080043271</c:v>
                </c:pt>
                <c:pt idx="32">
                  <c:v>0.73918875067604162</c:v>
                </c:pt>
                <c:pt idx="33">
                  <c:v>0.74581936181719843</c:v>
                </c:pt>
                <c:pt idx="34">
                  <c:v>0.75018929150892433</c:v>
                </c:pt>
                <c:pt idx="35">
                  <c:v>0.75220118983234108</c:v>
                </c:pt>
                <c:pt idx="36">
                  <c:v>0.7517577068685789</c:v>
                </c:pt>
                <c:pt idx="37">
                  <c:v>0.74876149269875747</c:v>
                </c:pt>
                <c:pt idx="38">
                  <c:v>0.743115197404003</c:v>
                </c:pt>
                <c:pt idx="39">
                  <c:v>0.73472147106544183</c:v>
                </c:pt>
                <c:pt idx="40">
                  <c:v>0.72348296376419707</c:v>
                </c:pt>
                <c:pt idx="41">
                  <c:v>0.7093023255813955</c:v>
                </c:pt>
                <c:pt idx="42">
                  <c:v>0.69208220659816211</c:v>
                </c:pt>
                <c:pt idx="43">
                  <c:v>0.6717252568956209</c:v>
                </c:pt>
                <c:pt idx="44">
                  <c:v>0.648134126554896</c:v>
                </c:pt>
                <c:pt idx="45">
                  <c:v>0.6212114656571126</c:v>
                </c:pt>
                <c:pt idx="46">
                  <c:v>0.59085992428339673</c:v>
                </c:pt>
                <c:pt idx="47">
                  <c:v>0.55698215251487404</c:v>
                </c:pt>
                <c:pt idx="48">
                  <c:v>0.51948080043266609</c:v>
                </c:pt>
                <c:pt idx="49">
                  <c:v>0.47825851811790221</c:v>
                </c:pt>
                <c:pt idx="50">
                  <c:v>0.43321795565170396</c:v>
                </c:pt>
                <c:pt idx="51">
                  <c:v>0.38426176311519816</c:v>
                </c:pt>
                <c:pt idx="52">
                  <c:v>0.33129259058950838</c:v>
                </c:pt>
                <c:pt idx="53">
                  <c:v>0.27421308815576018</c:v>
                </c:pt>
                <c:pt idx="54">
                  <c:v>0.21292590589507904</c:v>
                </c:pt>
                <c:pt idx="55">
                  <c:v>0.14733369388858863</c:v>
                </c:pt>
                <c:pt idx="56">
                  <c:v>7.7339102217415023E-2</c:v>
                </c:pt>
                <c:pt idx="57">
                  <c:v>2.8447809626828179E-3</c:v>
                </c:pt>
                <c:pt idx="58">
                  <c:v>-7.6246619794483439E-2</c:v>
                </c:pt>
                <c:pt idx="59">
                  <c:v>-0.16003244997295821</c:v>
                </c:pt>
                <c:pt idx="60">
                  <c:v>-0.24861005949161721</c:v>
                </c:pt>
              </c:numCache>
            </c:numRef>
          </c:val>
        </c:ser>
        <c:ser>
          <c:idx val="18"/>
          <c:order val="1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values!$B$22:$BJ$22</c:f>
              <c:numCache>
                <c:formatCode>General</c:formatCode>
                <c:ptCount val="61"/>
                <c:pt idx="0">
                  <c:v>-7.2428339643049733E-2</c:v>
                </c:pt>
                <c:pt idx="1">
                  <c:v>-4.4131963223363803E-2</c:v>
                </c:pt>
                <c:pt idx="2">
                  <c:v>-1.4991887506760181E-2</c:v>
                </c:pt>
                <c:pt idx="3">
                  <c:v>1.4894537587885505E-2</c:v>
                </c:pt>
                <c:pt idx="4">
                  <c:v>4.5429962141698303E-2</c:v>
                </c:pt>
                <c:pt idx="5">
                  <c:v>7.6517036235803124E-2</c:v>
                </c:pt>
                <c:pt idx="6">
                  <c:v>0.10805840995132499</c:v>
                </c:pt>
                <c:pt idx="7">
                  <c:v>0.13995673336938874</c:v>
                </c:pt>
                <c:pt idx="8">
                  <c:v>0.17211465657111924</c:v>
                </c:pt>
                <c:pt idx="9">
                  <c:v>0.20443482963764181</c:v>
                </c:pt>
                <c:pt idx="10">
                  <c:v>0.23681990265008079</c:v>
                </c:pt>
                <c:pt idx="11">
                  <c:v>0.26917252568956201</c:v>
                </c:pt>
                <c:pt idx="12">
                  <c:v>0.30139534883720887</c:v>
                </c:pt>
                <c:pt idx="13">
                  <c:v>0.33339102217414823</c:v>
                </c:pt>
                <c:pt idx="14">
                  <c:v>0.36506219578150334</c:v>
                </c:pt>
                <c:pt idx="15">
                  <c:v>0.39631151974040013</c:v>
                </c:pt>
                <c:pt idx="16">
                  <c:v>0.42704164413196277</c:v>
                </c:pt>
                <c:pt idx="17">
                  <c:v>0.45715521903731693</c:v>
                </c:pt>
                <c:pt idx="18">
                  <c:v>0.48655489453758777</c:v>
                </c:pt>
                <c:pt idx="19">
                  <c:v>0.51514332071389901</c:v>
                </c:pt>
                <c:pt idx="20">
                  <c:v>0.5428231476473766</c:v>
                </c:pt>
                <c:pt idx="21">
                  <c:v>0.56949702541914515</c:v>
                </c:pt>
                <c:pt idx="22">
                  <c:v>0.595067604110329</c:v>
                </c:pt>
                <c:pt idx="23">
                  <c:v>0.61943753380205457</c:v>
                </c:pt>
                <c:pt idx="24">
                  <c:v>0.64250946457544644</c:v>
                </c:pt>
                <c:pt idx="25">
                  <c:v>0.6641860465116276</c:v>
                </c:pt>
                <c:pt idx="26">
                  <c:v>0.6843699296917245</c:v>
                </c:pt>
                <c:pt idx="27">
                  <c:v>0.70296376419686257</c:v>
                </c:pt>
                <c:pt idx="28">
                  <c:v>0.71987020010816705</c:v>
                </c:pt>
                <c:pt idx="29">
                  <c:v>0.73499188750676103</c:v>
                </c:pt>
                <c:pt idx="30">
                  <c:v>0.74823147647377075</c:v>
                </c:pt>
                <c:pt idx="31">
                  <c:v>0.75949161709031998</c:v>
                </c:pt>
                <c:pt idx="32">
                  <c:v>0.7686749594375345</c:v>
                </c:pt>
                <c:pt idx="33">
                  <c:v>0.77568415359653953</c:v>
                </c:pt>
                <c:pt idx="34">
                  <c:v>0.78042184964845862</c:v>
                </c:pt>
                <c:pt idx="35">
                  <c:v>0.78279069767441989</c:v>
                </c:pt>
                <c:pt idx="36">
                  <c:v>0.78269334775554367</c:v>
                </c:pt>
                <c:pt idx="37">
                  <c:v>0.78003244997295729</c:v>
                </c:pt>
                <c:pt idx="38">
                  <c:v>0.77471065440778908</c:v>
                </c:pt>
                <c:pt idx="39">
                  <c:v>0.76663061114115816</c:v>
                </c:pt>
                <c:pt idx="40">
                  <c:v>0.75569497025419308</c:v>
                </c:pt>
                <c:pt idx="41">
                  <c:v>0.74180638182801539</c:v>
                </c:pt>
                <c:pt idx="42">
                  <c:v>0.72486749594375366</c:v>
                </c:pt>
                <c:pt idx="43">
                  <c:v>0.70478096268253165</c:v>
                </c:pt>
                <c:pt idx="44">
                  <c:v>0.68144943212547482</c:v>
                </c:pt>
                <c:pt idx="45">
                  <c:v>0.65477555435370627</c:v>
                </c:pt>
                <c:pt idx="46">
                  <c:v>0.62466197944835133</c:v>
                </c:pt>
                <c:pt idx="47">
                  <c:v>0.59101135749053579</c:v>
                </c:pt>
                <c:pt idx="48">
                  <c:v>0.55372633856138553</c:v>
                </c:pt>
                <c:pt idx="49">
                  <c:v>0.51270957274202311</c:v>
                </c:pt>
                <c:pt idx="50">
                  <c:v>0.4678637101135753</c:v>
                </c:pt>
                <c:pt idx="51">
                  <c:v>0.41909140075716644</c:v>
                </c:pt>
                <c:pt idx="52">
                  <c:v>0.36629529475392125</c:v>
                </c:pt>
                <c:pt idx="53">
                  <c:v>0.30937804218496573</c:v>
                </c:pt>
                <c:pt idx="54">
                  <c:v>0.24824229313142313</c:v>
                </c:pt>
                <c:pt idx="55">
                  <c:v>0.18279069767441916</c:v>
                </c:pt>
                <c:pt idx="56">
                  <c:v>0.1129259058950786</c:v>
                </c:pt>
                <c:pt idx="57">
                  <c:v>3.8550567874527271E-2</c:v>
                </c:pt>
                <c:pt idx="58">
                  <c:v>-4.0432666306111399E-2</c:v>
                </c:pt>
                <c:pt idx="59">
                  <c:v>-0.12412114656571112</c:v>
                </c:pt>
                <c:pt idx="60">
                  <c:v>-0.21261222282314771</c:v>
                </c:pt>
              </c:numCache>
            </c:numRef>
          </c:val>
        </c:ser>
        <c:ser>
          <c:idx val="19"/>
          <c:order val="1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values!$B$23:$BJ$23</c:f>
              <c:numCache>
                <c:formatCode>General</c:formatCode>
                <c:ptCount val="61"/>
                <c:pt idx="0">
                  <c:v>-6.1514332071389455E-2</c:v>
                </c:pt>
                <c:pt idx="1">
                  <c:v>-3.2525689561925156E-2</c:v>
                </c:pt>
                <c:pt idx="2">
                  <c:v>-2.7041644131963229E-3</c:v>
                </c:pt>
                <c:pt idx="3">
                  <c:v>2.785289345592238E-2</c:v>
                </c:pt>
                <c:pt idx="4">
                  <c:v>5.9048134126554783E-2</c:v>
                </c:pt>
                <c:pt idx="5">
                  <c:v>9.0784207679826853E-2</c:v>
                </c:pt>
                <c:pt idx="6">
                  <c:v>0.12296376419686296</c:v>
                </c:pt>
                <c:pt idx="7">
                  <c:v>0.15548945375878834</c:v>
                </c:pt>
                <c:pt idx="8">
                  <c:v>0.18826392644672782</c:v>
                </c:pt>
                <c:pt idx="9">
                  <c:v>0.221189832341806</c:v>
                </c:pt>
                <c:pt idx="10">
                  <c:v>0.25416982152514833</c:v>
                </c:pt>
                <c:pt idx="11">
                  <c:v>0.28710654407787989</c:v>
                </c:pt>
                <c:pt idx="12">
                  <c:v>0.31990265008112451</c:v>
                </c:pt>
                <c:pt idx="13">
                  <c:v>0.35246078961600863</c:v>
                </c:pt>
                <c:pt idx="14">
                  <c:v>0.38468361276365598</c:v>
                </c:pt>
                <c:pt idx="15">
                  <c:v>0.41647376960519183</c:v>
                </c:pt>
                <c:pt idx="16">
                  <c:v>0.44773391022174103</c:v>
                </c:pt>
                <c:pt idx="17">
                  <c:v>0.47836668469442956</c:v>
                </c:pt>
                <c:pt idx="18">
                  <c:v>0.5082747431043807</c:v>
                </c:pt>
                <c:pt idx="19">
                  <c:v>0.53736073553271957</c:v>
                </c:pt>
                <c:pt idx="20">
                  <c:v>0.56552731206057372</c:v>
                </c:pt>
                <c:pt idx="21">
                  <c:v>0.59267712276906359</c:v>
                </c:pt>
                <c:pt idx="22">
                  <c:v>0.61871281773931863</c:v>
                </c:pt>
                <c:pt idx="23">
                  <c:v>0.6435370470524604</c:v>
                </c:pt>
                <c:pt idx="24">
                  <c:v>0.66705246078961578</c:v>
                </c:pt>
                <c:pt idx="25">
                  <c:v>0.68916170903190821</c:v>
                </c:pt>
                <c:pt idx="26">
                  <c:v>0.70976744186046459</c:v>
                </c:pt>
                <c:pt idx="27">
                  <c:v>0.72877230935640869</c:v>
                </c:pt>
                <c:pt idx="28">
                  <c:v>0.74607896160086562</c:v>
                </c:pt>
                <c:pt idx="29">
                  <c:v>0.76159004867495961</c:v>
                </c:pt>
                <c:pt idx="30">
                  <c:v>0.77520822065981698</c:v>
                </c:pt>
                <c:pt idx="31">
                  <c:v>0.78683612763656019</c:v>
                </c:pt>
                <c:pt idx="32">
                  <c:v>0.79637641968631689</c:v>
                </c:pt>
                <c:pt idx="33">
                  <c:v>0.80373174689021099</c:v>
                </c:pt>
                <c:pt idx="34">
                  <c:v>0.80880475932936724</c:v>
                </c:pt>
                <c:pt idx="35">
                  <c:v>0.81149810708491077</c:v>
                </c:pt>
                <c:pt idx="36">
                  <c:v>0.81171444023796657</c:v>
                </c:pt>
                <c:pt idx="37">
                  <c:v>0.80935640886965887</c:v>
                </c:pt>
                <c:pt idx="38">
                  <c:v>0.80432666306111433</c:v>
                </c:pt>
                <c:pt idx="39">
                  <c:v>0.79652785289345662</c:v>
                </c:pt>
                <c:pt idx="40">
                  <c:v>0.78586262844780952</c:v>
                </c:pt>
                <c:pt idx="41">
                  <c:v>0.77223363980530069</c:v>
                </c:pt>
                <c:pt idx="42">
                  <c:v>0.75554353704705268</c:v>
                </c:pt>
                <c:pt idx="43">
                  <c:v>0.73569497025419306</c:v>
                </c:pt>
                <c:pt idx="44">
                  <c:v>0.71259058950784238</c:v>
                </c:pt>
                <c:pt idx="45">
                  <c:v>0.68613304488912952</c:v>
                </c:pt>
                <c:pt idx="46">
                  <c:v>0.6562249864791796</c:v>
                </c:pt>
                <c:pt idx="47">
                  <c:v>0.62276906435911428</c:v>
                </c:pt>
                <c:pt idx="48">
                  <c:v>0.58566792861005956</c:v>
                </c:pt>
                <c:pt idx="49">
                  <c:v>0.54482422931314323</c:v>
                </c:pt>
                <c:pt idx="50">
                  <c:v>0.50014061654948783</c:v>
                </c:pt>
                <c:pt idx="51">
                  <c:v>0.45151974040021675</c:v>
                </c:pt>
                <c:pt idx="52">
                  <c:v>0.3988642509464585</c:v>
                </c:pt>
                <c:pt idx="53">
                  <c:v>0.3420767982693354</c:v>
                </c:pt>
                <c:pt idx="54">
                  <c:v>0.2810600324499733</c:v>
                </c:pt>
                <c:pt idx="55">
                  <c:v>0.21571660356949757</c:v>
                </c:pt>
                <c:pt idx="56">
                  <c:v>0.14594916170903233</c:v>
                </c:pt>
                <c:pt idx="57">
                  <c:v>7.1660356949702769E-2</c:v>
                </c:pt>
                <c:pt idx="58">
                  <c:v>-7.2471606273661893E-3</c:v>
                </c:pt>
                <c:pt idx="59">
                  <c:v>-9.0870740941049175E-2</c:v>
                </c:pt>
                <c:pt idx="60">
                  <c:v>-0.17930773391022184</c:v>
                </c:pt>
              </c:numCache>
            </c:numRef>
          </c:val>
        </c:ser>
        <c:ser>
          <c:idx val="20"/>
          <c:order val="2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values!$B$24:$BJ$24</c:f>
              <c:numCache>
                <c:formatCode>General</c:formatCode>
                <c:ptCount val="61"/>
                <c:pt idx="0">
                  <c:v>-5.1379123850729624E-2</c:v>
                </c:pt>
                <c:pt idx="1">
                  <c:v>-2.1730665224445452E-2</c:v>
                </c:pt>
                <c:pt idx="2">
                  <c:v>8.7398593834506749E-3</c:v>
                </c:pt>
                <c:pt idx="3">
                  <c:v>3.993510005408344E-2</c:v>
                </c:pt>
                <c:pt idx="4">
                  <c:v>7.1757706868577631E-2</c:v>
                </c:pt>
                <c:pt idx="5">
                  <c:v>0.10411032990805824</c:v>
                </c:pt>
                <c:pt idx="6">
                  <c:v>0.13689561925365035</c:v>
                </c:pt>
                <c:pt idx="7">
                  <c:v>0.17001622498647909</c:v>
                </c:pt>
                <c:pt idx="8">
                  <c:v>0.2033747971876689</c:v>
                </c:pt>
                <c:pt idx="9">
                  <c:v>0.23687398593834472</c:v>
                </c:pt>
                <c:pt idx="10">
                  <c:v>0.27041644131963244</c:v>
                </c:pt>
                <c:pt idx="11">
                  <c:v>0.30390481341265579</c:v>
                </c:pt>
                <c:pt idx="12">
                  <c:v>0.33724175229853925</c:v>
                </c:pt>
                <c:pt idx="13">
                  <c:v>0.37032990805841004</c:v>
                </c:pt>
                <c:pt idx="14">
                  <c:v>0.40307193077339054</c:v>
                </c:pt>
                <c:pt idx="15">
                  <c:v>0.43537047052460826</c:v>
                </c:pt>
                <c:pt idx="16">
                  <c:v>0.46712817739318546</c:v>
                </c:pt>
                <c:pt idx="17">
                  <c:v>0.49824770146024838</c:v>
                </c:pt>
                <c:pt idx="18">
                  <c:v>0.52863169280692224</c:v>
                </c:pt>
                <c:pt idx="19">
                  <c:v>0.55818280151433153</c:v>
                </c:pt>
                <c:pt idx="20">
                  <c:v>0.58680367766360164</c:v>
                </c:pt>
                <c:pt idx="21">
                  <c:v>0.6143969713358568</c:v>
                </c:pt>
                <c:pt idx="22">
                  <c:v>0.64086533261222312</c:v>
                </c:pt>
                <c:pt idx="23">
                  <c:v>0.6661114115738247</c:v>
                </c:pt>
                <c:pt idx="24">
                  <c:v>0.69003785830178488</c:v>
                </c:pt>
                <c:pt idx="25">
                  <c:v>0.7125473228772301</c:v>
                </c:pt>
                <c:pt idx="26">
                  <c:v>0.73354245538128693</c:v>
                </c:pt>
                <c:pt idx="27">
                  <c:v>0.7529259058950788</c:v>
                </c:pt>
                <c:pt idx="28">
                  <c:v>0.77060032449973015</c:v>
                </c:pt>
                <c:pt idx="29">
                  <c:v>0.78646836127636433</c:v>
                </c:pt>
                <c:pt idx="30">
                  <c:v>0.80043266630611132</c:v>
                </c:pt>
                <c:pt idx="31">
                  <c:v>0.81239588967009235</c:v>
                </c:pt>
                <c:pt idx="32">
                  <c:v>0.8222606814494321</c:v>
                </c:pt>
                <c:pt idx="33">
                  <c:v>0.82992969172525688</c:v>
                </c:pt>
                <c:pt idx="34">
                  <c:v>0.83530557057869204</c:v>
                </c:pt>
                <c:pt idx="35">
                  <c:v>0.83829096809086001</c:v>
                </c:pt>
                <c:pt idx="36">
                  <c:v>0.83878853434288891</c:v>
                </c:pt>
                <c:pt idx="37">
                  <c:v>0.83670091941590063</c:v>
                </c:pt>
                <c:pt idx="38">
                  <c:v>0.83193077339102262</c:v>
                </c:pt>
                <c:pt idx="39">
                  <c:v>0.82438074634937863</c:v>
                </c:pt>
                <c:pt idx="40">
                  <c:v>0.81395348837209325</c:v>
                </c:pt>
                <c:pt idx="41">
                  <c:v>0.80055164954029234</c:v>
                </c:pt>
                <c:pt idx="42">
                  <c:v>0.7840778799351007</c:v>
                </c:pt>
                <c:pt idx="43">
                  <c:v>0.76443482963764231</c:v>
                </c:pt>
                <c:pt idx="44">
                  <c:v>0.74152514872904307</c:v>
                </c:pt>
                <c:pt idx="45">
                  <c:v>0.71525148729042765</c:v>
                </c:pt>
                <c:pt idx="46">
                  <c:v>0.68551649540292015</c:v>
                </c:pt>
                <c:pt idx="47">
                  <c:v>0.65222282314764779</c:v>
                </c:pt>
                <c:pt idx="48">
                  <c:v>0.61527312060573314</c:v>
                </c:pt>
                <c:pt idx="49">
                  <c:v>0.57457003785830263</c:v>
                </c:pt>
                <c:pt idx="50">
                  <c:v>0.53001622498647949</c:v>
                </c:pt>
                <c:pt idx="51">
                  <c:v>0.48151433207139033</c:v>
                </c:pt>
                <c:pt idx="52">
                  <c:v>0.42896700919415987</c:v>
                </c:pt>
                <c:pt idx="53">
                  <c:v>0.37227690643591188</c:v>
                </c:pt>
                <c:pt idx="54">
                  <c:v>0.31134667387777276</c:v>
                </c:pt>
                <c:pt idx="55">
                  <c:v>0.24607896160086573</c:v>
                </c:pt>
                <c:pt idx="56">
                  <c:v>0.17637641968631723</c:v>
                </c:pt>
                <c:pt idx="57">
                  <c:v>0.10214169821525194</c:v>
                </c:pt>
                <c:pt idx="58">
                  <c:v>2.3277447268794139E-2</c:v>
                </c:pt>
                <c:pt idx="59">
                  <c:v>-6.0313683071930607E-2</c:v>
                </c:pt>
                <c:pt idx="60">
                  <c:v>-0.14872904272579779</c:v>
                </c:pt>
              </c:numCache>
            </c:numRef>
          </c:val>
        </c:ser>
        <c:ser>
          <c:idx val="21"/>
          <c:order val="2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values!$B$25:$BJ$25</c:f>
              <c:numCache>
                <c:formatCode>General</c:formatCode>
                <c:ptCount val="61"/>
                <c:pt idx="0">
                  <c:v>-4.2055164954028904E-2</c:v>
                </c:pt>
                <c:pt idx="1">
                  <c:v>-1.177934018388282E-2</c:v>
                </c:pt>
                <c:pt idx="2">
                  <c:v>1.930773391022178E-2</c:v>
                </c:pt>
                <c:pt idx="3">
                  <c:v>5.1108707409410536E-2</c:v>
                </c:pt>
                <c:pt idx="4">
                  <c:v>8.3526230394808082E-2</c:v>
                </c:pt>
                <c:pt idx="5">
                  <c:v>0.11646295294753928</c:v>
                </c:pt>
                <c:pt idx="6">
                  <c:v>0.14982152514872887</c:v>
                </c:pt>
                <c:pt idx="7">
                  <c:v>0.1835045970795022</c:v>
                </c:pt>
                <c:pt idx="8">
                  <c:v>0.21741481882098423</c:v>
                </c:pt>
                <c:pt idx="9">
                  <c:v>0.25145484045429922</c:v>
                </c:pt>
                <c:pt idx="10">
                  <c:v>0.28552731206057291</c:v>
                </c:pt>
                <c:pt idx="11">
                  <c:v>0.31953488372093025</c:v>
                </c:pt>
                <c:pt idx="12">
                  <c:v>0.35338020551649546</c:v>
                </c:pt>
                <c:pt idx="13">
                  <c:v>0.38696592752839332</c:v>
                </c:pt>
                <c:pt idx="14">
                  <c:v>0.42019469983775015</c:v>
                </c:pt>
                <c:pt idx="15">
                  <c:v>0.45296917252568908</c:v>
                </c:pt>
                <c:pt idx="16">
                  <c:v>0.48519199567333643</c:v>
                </c:pt>
                <c:pt idx="17">
                  <c:v>0.51676581936181731</c:v>
                </c:pt>
                <c:pt idx="18">
                  <c:v>0.54759329367225451</c:v>
                </c:pt>
                <c:pt idx="19">
                  <c:v>0.57757706868577574</c:v>
                </c:pt>
                <c:pt idx="20">
                  <c:v>0.60661979448350534</c:v>
                </c:pt>
                <c:pt idx="21">
                  <c:v>0.63462412114656563</c:v>
                </c:pt>
                <c:pt idx="22">
                  <c:v>0.66149269875608452</c:v>
                </c:pt>
                <c:pt idx="23">
                  <c:v>0.68712817739318632</c:v>
                </c:pt>
                <c:pt idx="24">
                  <c:v>0.71143320713899372</c:v>
                </c:pt>
                <c:pt idx="25">
                  <c:v>0.7343104380746347</c:v>
                </c:pt>
                <c:pt idx="26">
                  <c:v>0.75566252028123249</c:v>
                </c:pt>
                <c:pt idx="27">
                  <c:v>0.77539210383991319</c:v>
                </c:pt>
                <c:pt idx="28">
                  <c:v>0.79340183883180082</c:v>
                </c:pt>
                <c:pt idx="29">
                  <c:v>0.8095943753380207</c:v>
                </c:pt>
                <c:pt idx="30">
                  <c:v>0.82387236343969694</c:v>
                </c:pt>
                <c:pt idx="31">
                  <c:v>0.83613845321795555</c:v>
                </c:pt>
                <c:pt idx="32">
                  <c:v>0.84629529475392151</c:v>
                </c:pt>
                <c:pt idx="33">
                  <c:v>0.85424553812871895</c:v>
                </c:pt>
                <c:pt idx="34">
                  <c:v>0.85989183342347431</c:v>
                </c:pt>
                <c:pt idx="35">
                  <c:v>0.8631368307193078</c:v>
                </c:pt>
                <c:pt idx="36">
                  <c:v>0.86388318009734943</c:v>
                </c:pt>
                <c:pt idx="37">
                  <c:v>0.86203353163872432</c:v>
                </c:pt>
                <c:pt idx="38">
                  <c:v>0.85749053542455456</c:v>
                </c:pt>
                <c:pt idx="39">
                  <c:v>0.85015684153596549</c:v>
                </c:pt>
                <c:pt idx="40">
                  <c:v>0.83993510005408423</c:v>
                </c:pt>
                <c:pt idx="41">
                  <c:v>0.82672796106003277</c:v>
                </c:pt>
                <c:pt idx="42">
                  <c:v>0.81043807463493811</c:v>
                </c:pt>
                <c:pt idx="43">
                  <c:v>0.79096809085992459</c:v>
                </c:pt>
                <c:pt idx="44">
                  <c:v>0.76822065981611765</c:v>
                </c:pt>
                <c:pt idx="45">
                  <c:v>0.7420984315846415</c:v>
                </c:pt>
                <c:pt idx="46">
                  <c:v>0.71250405624662061</c:v>
                </c:pt>
                <c:pt idx="47">
                  <c:v>0.6793401838831814</c:v>
                </c:pt>
                <c:pt idx="48">
                  <c:v>0.64250946457544711</c:v>
                </c:pt>
                <c:pt idx="49">
                  <c:v>0.60191454840454361</c:v>
                </c:pt>
                <c:pt idx="50">
                  <c:v>0.55745808545159581</c:v>
                </c:pt>
                <c:pt idx="51">
                  <c:v>0.50904272579772825</c:v>
                </c:pt>
                <c:pt idx="52">
                  <c:v>0.45657111952406748</c:v>
                </c:pt>
                <c:pt idx="53">
                  <c:v>0.39994591671173652</c:v>
                </c:pt>
                <c:pt idx="54">
                  <c:v>0.33906976744186157</c:v>
                </c:pt>
                <c:pt idx="55">
                  <c:v>0.27384532179556542</c:v>
                </c:pt>
                <c:pt idx="56">
                  <c:v>0.20417522985397552</c:v>
                </c:pt>
                <c:pt idx="57">
                  <c:v>0.12996214169821574</c:v>
                </c:pt>
                <c:pt idx="58">
                  <c:v>5.110870740941087E-2</c:v>
                </c:pt>
                <c:pt idx="59">
                  <c:v>-3.248242293131421E-2</c:v>
                </c:pt>
                <c:pt idx="60">
                  <c:v>-0.12090859924283368</c:v>
                </c:pt>
              </c:numCache>
            </c:numRef>
          </c:val>
        </c:ser>
        <c:ser>
          <c:idx val="22"/>
          <c:order val="2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values!$B$26:$BJ$26</c:f>
              <c:numCache>
                <c:formatCode>General</c:formatCode>
                <c:ptCount val="61"/>
                <c:pt idx="0">
                  <c:v>-3.357490535424535E-2</c:v>
                </c:pt>
                <c:pt idx="1">
                  <c:v>-2.7041644131962092E-3</c:v>
                </c:pt>
                <c:pt idx="2">
                  <c:v>2.8967009194159066E-2</c:v>
                </c:pt>
                <c:pt idx="3">
                  <c:v>6.1341265548945478E-2</c:v>
                </c:pt>
                <c:pt idx="4">
                  <c:v>9.4321254732287627E-2</c:v>
                </c:pt>
                <c:pt idx="5">
                  <c:v>0.12780962682531072</c:v>
                </c:pt>
                <c:pt idx="6">
                  <c:v>0.16170903190913979</c:v>
                </c:pt>
                <c:pt idx="7">
                  <c:v>0.19592212006489973</c:v>
                </c:pt>
                <c:pt idx="8">
                  <c:v>0.23035154137371502</c:v>
                </c:pt>
                <c:pt idx="9">
                  <c:v>0.2648999459167114</c:v>
                </c:pt>
                <c:pt idx="10">
                  <c:v>0.29946998377501366</c:v>
                </c:pt>
                <c:pt idx="11">
                  <c:v>0.33396430502974622</c:v>
                </c:pt>
                <c:pt idx="12">
                  <c:v>0.36828555976203331</c:v>
                </c:pt>
                <c:pt idx="13">
                  <c:v>0.40233639805300131</c:v>
                </c:pt>
                <c:pt idx="14">
                  <c:v>0.43601946998377517</c:v>
                </c:pt>
                <c:pt idx="15">
                  <c:v>0.46923742563547816</c:v>
                </c:pt>
                <c:pt idx="16">
                  <c:v>0.50189291508923706</c:v>
                </c:pt>
                <c:pt idx="17">
                  <c:v>0.53388858842617593</c:v>
                </c:pt>
                <c:pt idx="18">
                  <c:v>0.56512709572741959</c:v>
                </c:pt>
                <c:pt idx="19">
                  <c:v>0.5955110870740935</c:v>
                </c:pt>
                <c:pt idx="20">
                  <c:v>0.62494321254732355</c:v>
                </c:pt>
                <c:pt idx="21">
                  <c:v>0.65332612222823161</c:v>
                </c:pt>
                <c:pt idx="22">
                  <c:v>0.68056246619794358</c:v>
                </c:pt>
                <c:pt idx="23">
                  <c:v>0.70655489453758813</c:v>
                </c:pt>
                <c:pt idx="24">
                  <c:v>0.73120605732828603</c:v>
                </c:pt>
                <c:pt idx="25">
                  <c:v>0.75441860465116262</c:v>
                </c:pt>
                <c:pt idx="26">
                  <c:v>0.77609518658734478</c:v>
                </c:pt>
                <c:pt idx="27">
                  <c:v>0.7961384532179554</c:v>
                </c:pt>
                <c:pt idx="28">
                  <c:v>0.81445105462412171</c:v>
                </c:pt>
                <c:pt idx="29">
                  <c:v>0.83093564088696559</c:v>
                </c:pt>
                <c:pt idx="30">
                  <c:v>0.84549486208761482</c:v>
                </c:pt>
                <c:pt idx="31">
                  <c:v>0.85803136830719295</c:v>
                </c:pt>
                <c:pt idx="32">
                  <c:v>0.86844780962682577</c:v>
                </c:pt>
                <c:pt idx="33">
                  <c:v>0.87664683612763716</c:v>
                </c:pt>
                <c:pt idx="34">
                  <c:v>0.88253109789075157</c:v>
                </c:pt>
                <c:pt idx="35">
                  <c:v>0.88600324499729533</c:v>
                </c:pt>
                <c:pt idx="36">
                  <c:v>0.88696592752839443</c:v>
                </c:pt>
                <c:pt idx="37">
                  <c:v>0.88532179556517065</c:v>
                </c:pt>
                <c:pt idx="38">
                  <c:v>0.8809734991887509</c:v>
                </c:pt>
                <c:pt idx="39">
                  <c:v>0.87382368848025982</c:v>
                </c:pt>
                <c:pt idx="40">
                  <c:v>0.86377501352082386</c:v>
                </c:pt>
                <c:pt idx="41">
                  <c:v>0.8507301243915637</c:v>
                </c:pt>
                <c:pt idx="42">
                  <c:v>0.83459167117360822</c:v>
                </c:pt>
                <c:pt idx="43">
                  <c:v>0.81526230394808041</c:v>
                </c:pt>
                <c:pt idx="44">
                  <c:v>0.79264467279610706</c:v>
                </c:pt>
                <c:pt idx="45">
                  <c:v>0.76664142779881195</c:v>
                </c:pt>
                <c:pt idx="46">
                  <c:v>0.73715521903731784</c:v>
                </c:pt>
                <c:pt idx="47">
                  <c:v>0.70408869659275364</c:v>
                </c:pt>
                <c:pt idx="48">
                  <c:v>0.66734451054624222</c:v>
                </c:pt>
                <c:pt idx="49">
                  <c:v>0.6268253109789087</c:v>
                </c:pt>
                <c:pt idx="50">
                  <c:v>0.58243374797187641</c:v>
                </c:pt>
                <c:pt idx="51">
                  <c:v>0.53407247160627414</c:v>
                </c:pt>
                <c:pt idx="52">
                  <c:v>0.48164413196322381</c:v>
                </c:pt>
                <c:pt idx="53">
                  <c:v>0.42505137912385155</c:v>
                </c:pt>
                <c:pt idx="54">
                  <c:v>0.36419686316928168</c:v>
                </c:pt>
                <c:pt idx="55">
                  <c:v>0.29898323418063882</c:v>
                </c:pt>
                <c:pt idx="56">
                  <c:v>0.22931314223904842</c:v>
                </c:pt>
                <c:pt idx="57">
                  <c:v>0.15508923742563596</c:v>
                </c:pt>
                <c:pt idx="58">
                  <c:v>7.6214169821525304E-2</c:v>
                </c:pt>
                <c:pt idx="59">
                  <c:v>-7.4094104921578318E-3</c:v>
                </c:pt>
                <c:pt idx="60">
                  <c:v>-9.5878853434288827E-2</c:v>
                </c:pt>
              </c:numCache>
            </c:numRef>
          </c:val>
        </c:ser>
        <c:ser>
          <c:idx val="23"/>
          <c:order val="2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values!$B$27:$BJ$27</c:f>
              <c:numCache>
                <c:formatCode>General</c:formatCode>
                <c:ptCount val="61"/>
                <c:pt idx="0">
                  <c:v>-2.5970795024337311E-2</c:v>
                </c:pt>
                <c:pt idx="1">
                  <c:v>5.4624121146565913E-3</c:v>
                </c:pt>
                <c:pt idx="2">
                  <c:v>3.7685235262303898E-2</c:v>
                </c:pt>
                <c:pt idx="3">
                  <c:v>7.0600324499729528E-2</c:v>
                </c:pt>
                <c:pt idx="4">
                  <c:v>0.10411032990805824</c:v>
                </c:pt>
                <c:pt idx="5">
                  <c:v>0.13811790156841522</c:v>
                </c:pt>
                <c:pt idx="6">
                  <c:v>0.17252568956192538</c:v>
                </c:pt>
                <c:pt idx="7">
                  <c:v>0.20723634396971316</c:v>
                </c:pt>
                <c:pt idx="8">
                  <c:v>0.24215251487290379</c:v>
                </c:pt>
                <c:pt idx="9">
                  <c:v>0.27717685235262285</c:v>
                </c:pt>
                <c:pt idx="10">
                  <c:v>0.31221200648999431</c:v>
                </c:pt>
                <c:pt idx="11">
                  <c:v>0.34716062736614367</c:v>
                </c:pt>
                <c:pt idx="12">
                  <c:v>0.38192536506219565</c:v>
                </c:pt>
                <c:pt idx="13">
                  <c:v>0.41640886965927576</c:v>
                </c:pt>
                <c:pt idx="14">
                  <c:v>0.45051379123850688</c:v>
                </c:pt>
                <c:pt idx="15">
                  <c:v>0.48414277988101662</c:v>
                </c:pt>
                <c:pt idx="16">
                  <c:v>0.51719848566792759</c:v>
                </c:pt>
                <c:pt idx="17">
                  <c:v>0.54958355868036679</c:v>
                </c:pt>
                <c:pt idx="18">
                  <c:v>0.58120064899945856</c:v>
                </c:pt>
                <c:pt idx="19">
                  <c:v>0.61195240670632733</c:v>
                </c:pt>
                <c:pt idx="20">
                  <c:v>0.64174148188209856</c:v>
                </c:pt>
                <c:pt idx="21">
                  <c:v>0.67047052460789625</c:v>
                </c:pt>
                <c:pt idx="22">
                  <c:v>0.69804218496484549</c:v>
                </c:pt>
                <c:pt idx="23">
                  <c:v>0.72435911303407297</c:v>
                </c:pt>
                <c:pt idx="24">
                  <c:v>0.74932395889670067</c:v>
                </c:pt>
                <c:pt idx="25">
                  <c:v>0.77283937263385705</c:v>
                </c:pt>
                <c:pt idx="26">
                  <c:v>0.79480800432666276</c:v>
                </c:pt>
                <c:pt idx="27">
                  <c:v>0.81513250405624549</c:v>
                </c:pt>
                <c:pt idx="28">
                  <c:v>0.83371552190373155</c:v>
                </c:pt>
                <c:pt idx="29">
                  <c:v>0.85045970795024317</c:v>
                </c:pt>
                <c:pt idx="30">
                  <c:v>0.86526771227690635</c:v>
                </c:pt>
                <c:pt idx="31">
                  <c:v>0.87804218496484576</c:v>
                </c:pt>
                <c:pt idx="32">
                  <c:v>0.88868577609518729</c:v>
                </c:pt>
                <c:pt idx="33">
                  <c:v>0.89710113574905348</c:v>
                </c:pt>
                <c:pt idx="34">
                  <c:v>0.90319091400757223</c:v>
                </c:pt>
                <c:pt idx="35">
                  <c:v>0.90685776095186532</c:v>
                </c:pt>
                <c:pt idx="36">
                  <c:v>0.90800432666306163</c:v>
                </c:pt>
                <c:pt idx="37">
                  <c:v>0.90653326122228195</c:v>
                </c:pt>
                <c:pt idx="38">
                  <c:v>0.90234721471065449</c:v>
                </c:pt>
                <c:pt idx="39">
                  <c:v>0.89534883720930325</c:v>
                </c:pt>
                <c:pt idx="40">
                  <c:v>0.88544077879935068</c:v>
                </c:pt>
                <c:pt idx="41">
                  <c:v>0.87252568956192567</c:v>
                </c:pt>
                <c:pt idx="42">
                  <c:v>0.85650621957815065</c:v>
                </c:pt>
                <c:pt idx="43">
                  <c:v>0.83728501892915164</c:v>
                </c:pt>
                <c:pt idx="44">
                  <c:v>0.81476473769605262</c:v>
                </c:pt>
                <c:pt idx="45">
                  <c:v>0.78884802595997872</c:v>
                </c:pt>
                <c:pt idx="46">
                  <c:v>0.75943753380205559</c:v>
                </c:pt>
                <c:pt idx="47">
                  <c:v>0.72643591130340823</c:v>
                </c:pt>
                <c:pt idx="48">
                  <c:v>0.68974580854516099</c:v>
                </c:pt>
                <c:pt idx="49">
                  <c:v>0.64926987560843819</c:v>
                </c:pt>
                <c:pt idx="50">
                  <c:v>0.60491076257436494</c:v>
                </c:pt>
                <c:pt idx="51">
                  <c:v>0.55657111952406768</c:v>
                </c:pt>
                <c:pt idx="52">
                  <c:v>0.50415359653866987</c:v>
                </c:pt>
                <c:pt idx="53">
                  <c:v>0.44756084369929738</c:v>
                </c:pt>
                <c:pt idx="54">
                  <c:v>0.38669551108707473</c:v>
                </c:pt>
                <c:pt idx="55">
                  <c:v>0.32146024878312618</c:v>
                </c:pt>
                <c:pt idx="56">
                  <c:v>0.25175770686857779</c:v>
                </c:pt>
                <c:pt idx="57">
                  <c:v>0.17749053542455406</c:v>
                </c:pt>
                <c:pt idx="58">
                  <c:v>9.8561384532179719E-2</c:v>
                </c:pt>
                <c:pt idx="59">
                  <c:v>1.4872904272579812E-2</c:v>
                </c:pt>
                <c:pt idx="60">
                  <c:v>-7.367225527312049E-2</c:v>
                </c:pt>
              </c:numCache>
            </c:numRef>
          </c:val>
        </c:ser>
        <c:ser>
          <c:idx val="24"/>
          <c:order val="2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values!$B$28:$BJ$28</c:f>
              <c:numCache>
                <c:formatCode>General</c:formatCode>
                <c:ptCount val="61"/>
                <c:pt idx="0">
                  <c:v>-1.9275283937263191E-2</c:v>
                </c:pt>
                <c:pt idx="1">
                  <c:v>1.2687939426717323E-2</c:v>
                </c:pt>
                <c:pt idx="2">
                  <c:v>4.5429962141698144E-2</c:v>
                </c:pt>
                <c:pt idx="3">
                  <c:v>7.8853434288804744E-2</c:v>
                </c:pt>
                <c:pt idx="4">
                  <c:v>0.11286100594916149</c:v>
                </c:pt>
                <c:pt idx="5">
                  <c:v>0.14735532720389377</c:v>
                </c:pt>
                <c:pt idx="6">
                  <c:v>0.18223904813412656</c:v>
                </c:pt>
                <c:pt idx="7">
                  <c:v>0.21741481882098423</c:v>
                </c:pt>
                <c:pt idx="8">
                  <c:v>0.25278528934559186</c:v>
                </c:pt>
                <c:pt idx="9">
                  <c:v>0.28825310978907481</c:v>
                </c:pt>
                <c:pt idx="10">
                  <c:v>0.32372093023255827</c:v>
                </c:pt>
                <c:pt idx="11">
                  <c:v>0.3590914007571655</c:v>
                </c:pt>
                <c:pt idx="12">
                  <c:v>0.39426717144402362</c:v>
                </c:pt>
                <c:pt idx="13">
                  <c:v>0.42915089237425647</c:v>
                </c:pt>
                <c:pt idx="14">
                  <c:v>0.4636452136289882</c:v>
                </c:pt>
                <c:pt idx="15">
                  <c:v>0.49765278528934576</c:v>
                </c:pt>
                <c:pt idx="16">
                  <c:v>0.5310762574364517</c:v>
                </c:pt>
                <c:pt idx="17">
                  <c:v>0.56381828015143254</c:v>
                </c:pt>
                <c:pt idx="18">
                  <c:v>0.5957815035154137</c:v>
                </c:pt>
                <c:pt idx="19">
                  <c:v>0.62686857760951908</c:v>
                </c:pt>
                <c:pt idx="20">
                  <c:v>0.6569821525148738</c:v>
                </c:pt>
                <c:pt idx="21">
                  <c:v>0.68602487831260162</c:v>
                </c:pt>
                <c:pt idx="22">
                  <c:v>0.71389940508382976</c:v>
                </c:pt>
                <c:pt idx="23">
                  <c:v>0.74050838290968068</c:v>
                </c:pt>
                <c:pt idx="24">
                  <c:v>0.7657544618712816</c:v>
                </c:pt>
                <c:pt idx="25">
                  <c:v>0.78954029204975662</c:v>
                </c:pt>
                <c:pt idx="26">
                  <c:v>0.81176852352623008</c:v>
                </c:pt>
                <c:pt idx="27">
                  <c:v>0.83234180638182875</c:v>
                </c:pt>
                <c:pt idx="28">
                  <c:v>0.8511627906976742</c:v>
                </c:pt>
                <c:pt idx="29">
                  <c:v>0.8681341265548953</c:v>
                </c:pt>
                <c:pt idx="30">
                  <c:v>0.88315846403461318</c:v>
                </c:pt>
                <c:pt idx="31">
                  <c:v>0.89613845321795549</c:v>
                </c:pt>
                <c:pt idx="32">
                  <c:v>0.90697674418604646</c:v>
                </c:pt>
                <c:pt idx="33">
                  <c:v>0.91557598702001053</c:v>
                </c:pt>
                <c:pt idx="34">
                  <c:v>0.9218388318009737</c:v>
                </c:pt>
                <c:pt idx="35">
                  <c:v>0.92566792861005953</c:v>
                </c:pt>
                <c:pt idx="36">
                  <c:v>0.92696592752839435</c:v>
                </c:pt>
                <c:pt idx="37">
                  <c:v>0.92563547863710205</c:v>
                </c:pt>
                <c:pt idx="38">
                  <c:v>0.92157923201730685</c:v>
                </c:pt>
                <c:pt idx="39">
                  <c:v>0.9146998377501363</c:v>
                </c:pt>
                <c:pt idx="40">
                  <c:v>0.90489994591671197</c:v>
                </c:pt>
                <c:pt idx="41">
                  <c:v>0.89208220659816162</c:v>
                </c:pt>
                <c:pt idx="42">
                  <c:v>0.8761492698756087</c:v>
                </c:pt>
                <c:pt idx="43">
                  <c:v>0.85700378583017878</c:v>
                </c:pt>
                <c:pt idx="44">
                  <c:v>0.83454840454299661</c:v>
                </c:pt>
                <c:pt idx="45">
                  <c:v>0.8086857760951881</c:v>
                </c:pt>
                <c:pt idx="46">
                  <c:v>0.77931855056787558</c:v>
                </c:pt>
                <c:pt idx="47">
                  <c:v>0.74634937804218604</c:v>
                </c:pt>
                <c:pt idx="48">
                  <c:v>0.70968090859924315</c:v>
                </c:pt>
                <c:pt idx="49">
                  <c:v>0.66921579232017481</c:v>
                </c:pt>
                <c:pt idx="50">
                  <c:v>0.62485667928610156</c:v>
                </c:pt>
                <c:pt idx="51">
                  <c:v>0.57650621957815074</c:v>
                </c:pt>
                <c:pt idx="52">
                  <c:v>0.52406706327744756</c:v>
                </c:pt>
                <c:pt idx="53">
                  <c:v>0.46744186046511654</c:v>
                </c:pt>
                <c:pt idx="54">
                  <c:v>0.40653326122228295</c:v>
                </c:pt>
                <c:pt idx="55">
                  <c:v>0.34124391563007062</c:v>
                </c:pt>
                <c:pt idx="56">
                  <c:v>0.27147647376960626</c:v>
                </c:pt>
                <c:pt idx="57">
                  <c:v>0.19713358572201234</c:v>
                </c:pt>
                <c:pt idx="58">
                  <c:v>0.11811790156841552</c:v>
                </c:pt>
                <c:pt idx="59">
                  <c:v>3.4332071389940551E-2</c:v>
                </c:pt>
                <c:pt idx="60">
                  <c:v>-5.4321254732287438E-2</c:v>
                </c:pt>
              </c:numCache>
            </c:numRef>
          </c:val>
        </c:ser>
        <c:ser>
          <c:idx val="25"/>
          <c:order val="2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values!$B$29:$BJ$29</c:f>
              <c:numCache>
                <c:formatCode>General</c:formatCode>
                <c:ptCount val="61"/>
                <c:pt idx="0">
                  <c:v>-1.3520822065981394E-2</c:v>
                </c:pt>
                <c:pt idx="1">
                  <c:v>1.8939967550027248E-2</c:v>
                </c:pt>
                <c:pt idx="2">
                  <c:v>5.2168739859383507E-2</c:v>
                </c:pt>
                <c:pt idx="3">
                  <c:v>8.606814494321266E-2</c:v>
                </c:pt>
                <c:pt idx="4">
                  <c:v>0.12054083288263924</c:v>
                </c:pt>
                <c:pt idx="5">
                  <c:v>0.15548945375878856</c:v>
                </c:pt>
                <c:pt idx="6">
                  <c:v>0.1908166576527851</c:v>
                </c:pt>
                <c:pt idx="7">
                  <c:v>0.22642509464575422</c:v>
                </c:pt>
                <c:pt idx="8">
                  <c:v>0.26221741481882066</c:v>
                </c:pt>
                <c:pt idx="9">
                  <c:v>0.29809626825310942</c:v>
                </c:pt>
                <c:pt idx="10">
                  <c:v>0.33396430502974633</c:v>
                </c:pt>
                <c:pt idx="11">
                  <c:v>0.36972417522985451</c:v>
                </c:pt>
                <c:pt idx="12">
                  <c:v>0.40527852893455912</c:v>
                </c:pt>
                <c:pt idx="13">
                  <c:v>0.44053001622498611</c:v>
                </c:pt>
                <c:pt idx="14">
                  <c:v>0.47538128718226086</c:v>
                </c:pt>
                <c:pt idx="15">
                  <c:v>0.50973499188750626</c:v>
                </c:pt>
                <c:pt idx="16">
                  <c:v>0.54349378042184859</c:v>
                </c:pt>
                <c:pt idx="17">
                  <c:v>0.57656030286641358</c:v>
                </c:pt>
                <c:pt idx="18">
                  <c:v>0.6088372093023251</c:v>
                </c:pt>
                <c:pt idx="19">
                  <c:v>0.6402271498107075</c:v>
                </c:pt>
                <c:pt idx="20">
                  <c:v>0.67063277447268765</c:v>
                </c:pt>
                <c:pt idx="21">
                  <c:v>0.69995673336938902</c:v>
                </c:pt>
                <c:pt idx="22">
                  <c:v>0.72810167658193625</c:v>
                </c:pt>
                <c:pt idx="23">
                  <c:v>0.75497025419145514</c:v>
                </c:pt>
                <c:pt idx="24">
                  <c:v>0.78046511627906945</c:v>
                </c:pt>
                <c:pt idx="25">
                  <c:v>0.80448891292590552</c:v>
                </c:pt>
                <c:pt idx="26">
                  <c:v>0.82694429421308913</c:v>
                </c:pt>
                <c:pt idx="27">
                  <c:v>0.8477339102217416</c:v>
                </c:pt>
                <c:pt idx="28">
                  <c:v>0.86676041103299062</c:v>
                </c:pt>
                <c:pt idx="29">
                  <c:v>0.88392644672796006</c:v>
                </c:pt>
                <c:pt idx="30">
                  <c:v>0.89913466738777703</c:v>
                </c:pt>
                <c:pt idx="31">
                  <c:v>0.91228772309356398</c:v>
                </c:pt>
                <c:pt idx="32">
                  <c:v>0.92328826392644658</c:v>
                </c:pt>
                <c:pt idx="33">
                  <c:v>0.9320389399675495</c:v>
                </c:pt>
                <c:pt idx="34">
                  <c:v>0.9384424012979985</c:v>
                </c:pt>
                <c:pt idx="35">
                  <c:v>0.9424012979989187</c:v>
                </c:pt>
                <c:pt idx="36">
                  <c:v>0.94381828015143332</c:v>
                </c:pt>
                <c:pt idx="37">
                  <c:v>0.94259599783666859</c:v>
                </c:pt>
                <c:pt idx="38">
                  <c:v>0.93863710113574927</c:v>
                </c:pt>
                <c:pt idx="39">
                  <c:v>0.93184424012980083</c:v>
                </c:pt>
                <c:pt idx="40">
                  <c:v>0.92212006489994558</c:v>
                </c:pt>
                <c:pt idx="41">
                  <c:v>0.90936722552731175</c:v>
                </c:pt>
                <c:pt idx="42">
                  <c:v>0.89348837209302368</c:v>
                </c:pt>
                <c:pt idx="43">
                  <c:v>0.8743861546782048</c:v>
                </c:pt>
                <c:pt idx="44">
                  <c:v>0.85196322336398145</c:v>
                </c:pt>
                <c:pt idx="45">
                  <c:v>0.82612222823147685</c:v>
                </c:pt>
                <c:pt idx="46">
                  <c:v>0.79676581936181823</c:v>
                </c:pt>
                <c:pt idx="47">
                  <c:v>0.7637966468361288</c:v>
                </c:pt>
                <c:pt idx="48">
                  <c:v>0.72711736073553257</c:v>
                </c:pt>
                <c:pt idx="49">
                  <c:v>0.68663061114115775</c:v>
                </c:pt>
                <c:pt idx="50">
                  <c:v>0.64223904813412747</c:v>
                </c:pt>
                <c:pt idx="51">
                  <c:v>0.59384532179556559</c:v>
                </c:pt>
                <c:pt idx="52">
                  <c:v>0.54135208220659869</c:v>
                </c:pt>
                <c:pt idx="53">
                  <c:v>0.48466197944835088</c:v>
                </c:pt>
                <c:pt idx="54">
                  <c:v>0.42367766360194775</c:v>
                </c:pt>
                <c:pt idx="55">
                  <c:v>0.35830178474851332</c:v>
                </c:pt>
                <c:pt idx="56">
                  <c:v>0.28843699296917324</c:v>
                </c:pt>
                <c:pt idx="57">
                  <c:v>0.21398593834505189</c:v>
                </c:pt>
                <c:pt idx="58">
                  <c:v>0.13485127095727456</c:v>
                </c:pt>
                <c:pt idx="59">
                  <c:v>5.0935640886966123E-2</c:v>
                </c:pt>
                <c:pt idx="60">
                  <c:v>-3.7858301784748256E-2</c:v>
                </c:pt>
              </c:numCache>
            </c:numRef>
          </c:val>
        </c:ser>
        <c:ser>
          <c:idx val="26"/>
          <c:order val="2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values!$B$30:$BJ$30</c:f>
              <c:numCache>
                <c:formatCode>General</c:formatCode>
                <c:ptCount val="61"/>
                <c:pt idx="0">
                  <c:v>-8.7398593834503435E-3</c:v>
                </c:pt>
                <c:pt idx="1">
                  <c:v>2.4186046511627948E-2</c:v>
                </c:pt>
                <c:pt idx="2">
                  <c:v>5.7869118442401314E-2</c:v>
                </c:pt>
                <c:pt idx="3">
                  <c:v>9.2212006489994489E-2</c:v>
                </c:pt>
                <c:pt idx="4">
                  <c:v>0.12711736073553259</c:v>
                </c:pt>
                <c:pt idx="5">
                  <c:v>0.16248783126014041</c:v>
                </c:pt>
                <c:pt idx="6">
                  <c:v>0.19822606814494292</c:v>
                </c:pt>
                <c:pt idx="7">
                  <c:v>0.23423472147106533</c:v>
                </c:pt>
                <c:pt idx="8">
                  <c:v>0.27041644131963238</c:v>
                </c:pt>
                <c:pt idx="9">
                  <c:v>0.30667387777176852</c:v>
                </c:pt>
                <c:pt idx="10">
                  <c:v>0.34290968090859886</c:v>
                </c:pt>
                <c:pt idx="11">
                  <c:v>0.37902650081124933</c:v>
                </c:pt>
                <c:pt idx="12">
                  <c:v>0.41492698756084401</c:v>
                </c:pt>
                <c:pt idx="13">
                  <c:v>0.45051379123850682</c:v>
                </c:pt>
                <c:pt idx="14">
                  <c:v>0.48568956192536505</c:v>
                </c:pt>
                <c:pt idx="15">
                  <c:v>0.52035694970254009</c:v>
                </c:pt>
                <c:pt idx="16">
                  <c:v>0.55441860465116233</c:v>
                </c:pt>
                <c:pt idx="17">
                  <c:v>0.58777717685235142</c:v>
                </c:pt>
                <c:pt idx="18">
                  <c:v>0.62033531638723582</c:v>
                </c:pt>
                <c:pt idx="19">
                  <c:v>0.65199567333693931</c:v>
                </c:pt>
                <c:pt idx="20">
                  <c:v>0.68266089778258532</c:v>
                </c:pt>
                <c:pt idx="21">
                  <c:v>0.71223363980529952</c:v>
                </c:pt>
                <c:pt idx="22">
                  <c:v>0.7406165494862077</c:v>
                </c:pt>
                <c:pt idx="23">
                  <c:v>0.76771227690643562</c:v>
                </c:pt>
                <c:pt idx="24">
                  <c:v>0.79342347214710662</c:v>
                </c:pt>
                <c:pt idx="25">
                  <c:v>0.81765278528934526</c:v>
                </c:pt>
                <c:pt idx="26">
                  <c:v>0.84030286641427765</c:v>
                </c:pt>
                <c:pt idx="27">
                  <c:v>0.86127636560302845</c:v>
                </c:pt>
                <c:pt idx="28">
                  <c:v>0.88047593293672233</c:v>
                </c:pt>
                <c:pt idx="29">
                  <c:v>0.89780421849648506</c:v>
                </c:pt>
                <c:pt idx="30">
                  <c:v>0.91316387236343965</c:v>
                </c:pt>
                <c:pt idx="31">
                  <c:v>0.92645754461871277</c:v>
                </c:pt>
                <c:pt idx="32">
                  <c:v>0.93758788534342852</c:v>
                </c:pt>
                <c:pt idx="33">
                  <c:v>0.94645754461871279</c:v>
                </c:pt>
                <c:pt idx="34">
                  <c:v>0.95296917252569024</c:v>
                </c:pt>
                <c:pt idx="35">
                  <c:v>0.95702541914548533</c:v>
                </c:pt>
                <c:pt idx="36">
                  <c:v>0.95852893455922161</c:v>
                </c:pt>
                <c:pt idx="37">
                  <c:v>0.95738236884802541</c:v>
                </c:pt>
                <c:pt idx="38">
                  <c:v>0.95348837209302362</c:v>
                </c:pt>
                <c:pt idx="39">
                  <c:v>0.9467495943753389</c:v>
                </c:pt>
                <c:pt idx="40">
                  <c:v>0.93706868577609548</c:v>
                </c:pt>
                <c:pt idx="41">
                  <c:v>0.92434829637642046</c:v>
                </c:pt>
                <c:pt idx="42">
                  <c:v>0.90849107625743675</c:v>
                </c:pt>
                <c:pt idx="43">
                  <c:v>0.88939967550027133</c:v>
                </c:pt>
                <c:pt idx="44">
                  <c:v>0.86697674418604687</c:v>
                </c:pt>
                <c:pt idx="45">
                  <c:v>0.84112493239589137</c:v>
                </c:pt>
                <c:pt idx="46">
                  <c:v>0.81174689021092561</c:v>
                </c:pt>
                <c:pt idx="47">
                  <c:v>0.77874526771227803</c:v>
                </c:pt>
                <c:pt idx="48">
                  <c:v>0.74202271498107164</c:v>
                </c:pt>
                <c:pt idx="49">
                  <c:v>0.70148188209843254</c:v>
                </c:pt>
                <c:pt idx="50">
                  <c:v>0.65702541914548585</c:v>
                </c:pt>
                <c:pt idx="51">
                  <c:v>0.608555976203354</c:v>
                </c:pt>
                <c:pt idx="52">
                  <c:v>0.55597620335316478</c:v>
                </c:pt>
                <c:pt idx="53">
                  <c:v>0.49918875067604163</c:v>
                </c:pt>
                <c:pt idx="54">
                  <c:v>0.43809626825311032</c:v>
                </c:pt>
                <c:pt idx="55">
                  <c:v>0.37260140616549531</c:v>
                </c:pt>
                <c:pt idx="56">
                  <c:v>0.30260681449432181</c:v>
                </c:pt>
                <c:pt idx="57">
                  <c:v>0.22801514332071426</c:v>
                </c:pt>
                <c:pt idx="58">
                  <c:v>0.14872904272579798</c:v>
                </c:pt>
                <c:pt idx="59">
                  <c:v>6.4651162790697755E-2</c:v>
                </c:pt>
                <c:pt idx="60">
                  <c:v>-2.4315846403461093E-2</c:v>
                </c:pt>
              </c:numCache>
            </c:numRef>
          </c:val>
        </c:ser>
        <c:ser>
          <c:idx val="27"/>
          <c:order val="2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values!$B$31:$BJ$31</c:f>
              <c:numCache>
                <c:formatCode>General</c:formatCode>
                <c:ptCount val="61"/>
                <c:pt idx="0">
                  <c:v>-4.9648458626284642E-3</c:v>
                </c:pt>
                <c:pt idx="1">
                  <c:v>2.839372633856127E-2</c:v>
                </c:pt>
                <c:pt idx="2">
                  <c:v>6.2498647917793373E-2</c:v>
                </c:pt>
                <c:pt idx="3">
                  <c:v>9.7252568956192539E-2</c:v>
                </c:pt>
                <c:pt idx="4">
                  <c:v>0.13255813953488349</c:v>
                </c:pt>
                <c:pt idx="5">
                  <c:v>0.16831800973499172</c:v>
                </c:pt>
                <c:pt idx="6">
                  <c:v>0.2044348296376417</c:v>
                </c:pt>
                <c:pt idx="7">
                  <c:v>0.24081124932395848</c:v>
                </c:pt>
                <c:pt idx="8">
                  <c:v>0.27734991887506732</c:v>
                </c:pt>
                <c:pt idx="9">
                  <c:v>0.31395348837209297</c:v>
                </c:pt>
                <c:pt idx="10">
                  <c:v>0.35052460789615997</c:v>
                </c:pt>
                <c:pt idx="11">
                  <c:v>0.38696592752839332</c:v>
                </c:pt>
                <c:pt idx="12">
                  <c:v>0.42318009734991896</c:v>
                </c:pt>
                <c:pt idx="13">
                  <c:v>0.45906976744186034</c:v>
                </c:pt>
                <c:pt idx="14">
                  <c:v>0.49453758788534324</c:v>
                </c:pt>
                <c:pt idx="15">
                  <c:v>0.52948620876149166</c:v>
                </c:pt>
                <c:pt idx="16">
                  <c:v>0.56381828015143254</c:v>
                </c:pt>
                <c:pt idx="17">
                  <c:v>0.59743645213628938</c:v>
                </c:pt>
                <c:pt idx="18">
                  <c:v>0.63024337479718762</c:v>
                </c:pt>
                <c:pt idx="19">
                  <c:v>0.66214169821525182</c:v>
                </c:pt>
                <c:pt idx="20">
                  <c:v>0.69303407247160631</c:v>
                </c:pt>
                <c:pt idx="21">
                  <c:v>0.72282314764737665</c:v>
                </c:pt>
                <c:pt idx="22">
                  <c:v>0.75141157382368862</c:v>
                </c:pt>
                <c:pt idx="23">
                  <c:v>0.77870200108166543</c:v>
                </c:pt>
                <c:pt idx="24">
                  <c:v>0.80459707950243342</c:v>
                </c:pt>
                <c:pt idx="25">
                  <c:v>0.82899945916711781</c:v>
                </c:pt>
                <c:pt idx="26">
                  <c:v>0.85181179015684161</c:v>
                </c:pt>
                <c:pt idx="27">
                  <c:v>0.87293672255273091</c:v>
                </c:pt>
                <c:pt idx="28">
                  <c:v>0.89227690643591107</c:v>
                </c:pt>
                <c:pt idx="29">
                  <c:v>0.90973499188750651</c:v>
                </c:pt>
                <c:pt idx="30">
                  <c:v>0.92521362898864179</c:v>
                </c:pt>
                <c:pt idx="31">
                  <c:v>0.93861546782044369</c:v>
                </c:pt>
                <c:pt idx="32">
                  <c:v>0.94984315846403511</c:v>
                </c:pt>
                <c:pt idx="33">
                  <c:v>0.95879935100054148</c:v>
                </c:pt>
                <c:pt idx="34">
                  <c:v>0.96538669551108713</c:v>
                </c:pt>
                <c:pt idx="35">
                  <c:v>0.96950784207679863</c:v>
                </c:pt>
                <c:pt idx="36">
                  <c:v>0.97106544077879964</c:v>
                </c:pt>
                <c:pt idx="37">
                  <c:v>0.96996214169821537</c:v>
                </c:pt>
                <c:pt idx="38">
                  <c:v>0.96610059491617162</c:v>
                </c:pt>
                <c:pt idx="39">
                  <c:v>0.95938345051379215</c:v>
                </c:pt>
                <c:pt idx="40">
                  <c:v>0.9497133585722014</c:v>
                </c:pt>
                <c:pt idx="41">
                  <c:v>0.9369929691725255</c:v>
                </c:pt>
                <c:pt idx="42">
                  <c:v>0.92112493239589111</c:v>
                </c:pt>
                <c:pt idx="43">
                  <c:v>0.90201189832341899</c:v>
                </c:pt>
                <c:pt idx="44">
                  <c:v>0.87955651703623616</c:v>
                </c:pt>
                <c:pt idx="45">
                  <c:v>0.85366143861546895</c:v>
                </c:pt>
                <c:pt idx="46">
                  <c:v>0.82422931314223935</c:v>
                </c:pt>
                <c:pt idx="47">
                  <c:v>0.79116279069767459</c:v>
                </c:pt>
                <c:pt idx="48">
                  <c:v>0.75436452136289922</c:v>
                </c:pt>
                <c:pt idx="49">
                  <c:v>0.71373715521903769</c:v>
                </c:pt>
                <c:pt idx="50">
                  <c:v>0.6691833423472151</c:v>
                </c:pt>
                <c:pt idx="51">
                  <c:v>0.6206057328285578</c:v>
                </c:pt>
                <c:pt idx="52">
                  <c:v>0.567906976744187</c:v>
                </c:pt>
                <c:pt idx="53">
                  <c:v>0.5109897241752297</c:v>
                </c:pt>
                <c:pt idx="54">
                  <c:v>0.44975662520281301</c:v>
                </c:pt>
                <c:pt idx="55">
                  <c:v>0.38411032990805916</c:v>
                </c:pt>
                <c:pt idx="56">
                  <c:v>0.31395348837209364</c:v>
                </c:pt>
                <c:pt idx="57">
                  <c:v>0.2391887506760414</c:v>
                </c:pt>
                <c:pt idx="58">
                  <c:v>0.15971876690102801</c:v>
                </c:pt>
                <c:pt idx="59">
                  <c:v>7.5446187128177522E-2</c:v>
                </c:pt>
                <c:pt idx="60">
                  <c:v>-1.3726338561384501E-2</c:v>
                </c:pt>
              </c:numCache>
            </c:numRef>
          </c:val>
        </c:ser>
        <c:ser>
          <c:idx val="28"/>
          <c:order val="2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values!$B$32:$BJ$32</c:f>
              <c:numCache>
                <c:formatCode>General</c:formatCode>
                <c:ptCount val="61"/>
                <c:pt idx="0">
                  <c:v>-2.2282314764736659E-3</c:v>
                </c:pt>
                <c:pt idx="1">
                  <c:v>3.1530557057869155E-2</c:v>
                </c:pt>
                <c:pt idx="2">
                  <c:v>6.6024878312601287E-2</c:v>
                </c:pt>
                <c:pt idx="3">
                  <c:v>0.1011573823688479</c:v>
                </c:pt>
                <c:pt idx="4">
                  <c:v>0.13683071930773372</c:v>
                </c:pt>
                <c:pt idx="5">
                  <c:v>0.17294753921038389</c:v>
                </c:pt>
                <c:pt idx="6">
                  <c:v>0.20941049215792343</c:v>
                </c:pt>
                <c:pt idx="7">
                  <c:v>0.24612222823147611</c:v>
                </c:pt>
                <c:pt idx="8">
                  <c:v>0.28298539751216861</c:v>
                </c:pt>
                <c:pt idx="9">
                  <c:v>0.3199026500811244</c:v>
                </c:pt>
                <c:pt idx="10">
                  <c:v>0.35677663601947002</c:v>
                </c:pt>
                <c:pt idx="11">
                  <c:v>0.39351000540832837</c:v>
                </c:pt>
                <c:pt idx="12">
                  <c:v>0.43000540832882611</c:v>
                </c:pt>
                <c:pt idx="13">
                  <c:v>0.4661654948620873</c:v>
                </c:pt>
                <c:pt idx="14">
                  <c:v>0.5018929150892365</c:v>
                </c:pt>
                <c:pt idx="15">
                  <c:v>0.5370903190914007</c:v>
                </c:pt>
                <c:pt idx="16">
                  <c:v>0.57166035694970263</c:v>
                </c:pt>
                <c:pt idx="17">
                  <c:v>0.60550567874526717</c:v>
                </c:pt>
                <c:pt idx="18">
                  <c:v>0.63852893455922122</c:v>
                </c:pt>
                <c:pt idx="19">
                  <c:v>0.67063277447268765</c:v>
                </c:pt>
                <c:pt idx="20">
                  <c:v>0.70171984856679315</c:v>
                </c:pt>
                <c:pt idx="21">
                  <c:v>0.7316928069226607</c:v>
                </c:pt>
                <c:pt idx="22">
                  <c:v>0.76045429962141664</c:v>
                </c:pt>
                <c:pt idx="23">
                  <c:v>0.78790697674418564</c:v>
                </c:pt>
                <c:pt idx="24">
                  <c:v>0.81395348837209269</c:v>
                </c:pt>
                <c:pt idx="25">
                  <c:v>0.83849648458626258</c:v>
                </c:pt>
                <c:pt idx="26">
                  <c:v>0.86143861546782063</c:v>
                </c:pt>
                <c:pt idx="27">
                  <c:v>0.88268253109789052</c:v>
                </c:pt>
                <c:pt idx="28">
                  <c:v>0.90213088155759869</c:v>
                </c:pt>
                <c:pt idx="29">
                  <c:v>0.91968631692806901</c:v>
                </c:pt>
                <c:pt idx="30">
                  <c:v>0.93525148729042762</c:v>
                </c:pt>
                <c:pt idx="31">
                  <c:v>0.94872904272579828</c:v>
                </c:pt>
                <c:pt idx="32">
                  <c:v>0.96002163331530666</c:v>
                </c:pt>
                <c:pt idx="33">
                  <c:v>0.96903190914007564</c:v>
                </c:pt>
                <c:pt idx="34">
                  <c:v>0.97566252028123257</c:v>
                </c:pt>
                <c:pt idx="35">
                  <c:v>0.97981611681990266</c:v>
                </c:pt>
                <c:pt idx="36">
                  <c:v>0.98139534883720847</c:v>
                </c:pt>
                <c:pt idx="37">
                  <c:v>0.98030286641427811</c:v>
                </c:pt>
                <c:pt idx="38">
                  <c:v>0.9764413196322338</c:v>
                </c:pt>
                <c:pt idx="39">
                  <c:v>0.96971335857220142</c:v>
                </c:pt>
                <c:pt idx="40">
                  <c:v>0.96002163331530688</c:v>
                </c:pt>
                <c:pt idx="41">
                  <c:v>0.94726879394267149</c:v>
                </c:pt>
                <c:pt idx="42">
                  <c:v>0.93135749053542483</c:v>
                </c:pt>
                <c:pt idx="43">
                  <c:v>0.91219037317468965</c:v>
                </c:pt>
                <c:pt idx="44">
                  <c:v>0.88967009194159064</c:v>
                </c:pt>
                <c:pt idx="45">
                  <c:v>0.86369929691725345</c:v>
                </c:pt>
                <c:pt idx="46">
                  <c:v>0.83418063818280241</c:v>
                </c:pt>
                <c:pt idx="47">
                  <c:v>0.8010167658193611</c:v>
                </c:pt>
                <c:pt idx="48">
                  <c:v>0.76411032990805849</c:v>
                </c:pt>
                <c:pt idx="49">
                  <c:v>0.72336398053001649</c:v>
                </c:pt>
                <c:pt idx="50">
                  <c:v>0.67868036776636043</c:v>
                </c:pt>
                <c:pt idx="51">
                  <c:v>0.62996214169821552</c:v>
                </c:pt>
                <c:pt idx="52">
                  <c:v>0.57711195240670732</c:v>
                </c:pt>
                <c:pt idx="53">
                  <c:v>0.52003244997295728</c:v>
                </c:pt>
                <c:pt idx="54">
                  <c:v>0.45862628447809667</c:v>
                </c:pt>
                <c:pt idx="55">
                  <c:v>0.39279610600324538</c:v>
                </c:pt>
                <c:pt idx="56">
                  <c:v>0.32244456462953014</c:v>
                </c:pt>
                <c:pt idx="57">
                  <c:v>0.24747431043807491</c:v>
                </c:pt>
                <c:pt idx="58">
                  <c:v>0.16778799351000567</c:v>
                </c:pt>
                <c:pt idx="59">
                  <c:v>8.3288263926447031E-2</c:v>
                </c:pt>
                <c:pt idx="60">
                  <c:v>-6.1222282314763454E-3</c:v>
                </c:pt>
              </c:numCache>
            </c:numRef>
          </c:val>
        </c:ser>
        <c:ser>
          <c:idx val="29"/>
          <c:order val="2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values!$B$33:$BJ$33</c:f>
              <c:numCache>
                <c:formatCode>General</c:formatCode>
                <c:ptCount val="61"/>
                <c:pt idx="0">
                  <c:v>-5.6246619794475539E-4</c:v>
                </c:pt>
                <c:pt idx="1">
                  <c:v>3.356408869659263E-2</c:v>
                </c:pt>
                <c:pt idx="2">
                  <c:v>6.8415359653866803E-2</c:v>
                </c:pt>
                <c:pt idx="3">
                  <c:v>0.10389399675500256</c:v>
                </c:pt>
                <c:pt idx="4">
                  <c:v>0.13990265008112479</c:v>
                </c:pt>
                <c:pt idx="5">
                  <c:v>0.1763439697133582</c:v>
                </c:pt>
                <c:pt idx="6">
                  <c:v>0.21312060573282809</c:v>
                </c:pt>
                <c:pt idx="7">
                  <c:v>0.25013520822065927</c:v>
                </c:pt>
                <c:pt idx="8">
                  <c:v>0.28729042725797682</c:v>
                </c:pt>
                <c:pt idx="9">
                  <c:v>0.32448891292590626</c:v>
                </c:pt>
                <c:pt idx="10">
                  <c:v>0.36163331530557008</c:v>
                </c:pt>
                <c:pt idx="11">
                  <c:v>0.39862628447809606</c:v>
                </c:pt>
                <c:pt idx="12">
                  <c:v>0.43537047052460798</c:v>
                </c:pt>
                <c:pt idx="13">
                  <c:v>0.47176852352622994</c:v>
                </c:pt>
                <c:pt idx="14">
                  <c:v>0.50772309356408896</c:v>
                </c:pt>
                <c:pt idx="15">
                  <c:v>0.54313683071930718</c:v>
                </c:pt>
                <c:pt idx="16">
                  <c:v>0.57791238507301157</c:v>
                </c:pt>
                <c:pt idx="17">
                  <c:v>0.61195240670632722</c:v>
                </c:pt>
                <c:pt idx="18">
                  <c:v>0.64515954570037803</c:v>
                </c:pt>
                <c:pt idx="19">
                  <c:v>0.67743645213629011</c:v>
                </c:pt>
                <c:pt idx="20">
                  <c:v>0.70868577609518735</c:v>
                </c:pt>
                <c:pt idx="21">
                  <c:v>0.73881016765819396</c:v>
                </c:pt>
                <c:pt idx="22">
                  <c:v>0.76771227690643562</c:v>
                </c:pt>
                <c:pt idx="23">
                  <c:v>0.79529475392103799</c:v>
                </c:pt>
                <c:pt idx="24">
                  <c:v>0.82146024878312551</c:v>
                </c:pt>
                <c:pt idx="25">
                  <c:v>0.8461114115738243</c:v>
                </c:pt>
                <c:pt idx="26">
                  <c:v>0.8691508923742568</c:v>
                </c:pt>
                <c:pt idx="27">
                  <c:v>0.89048134126554856</c:v>
                </c:pt>
                <c:pt idx="28">
                  <c:v>0.91000540832882693</c:v>
                </c:pt>
                <c:pt idx="29">
                  <c:v>0.927625743645214</c:v>
                </c:pt>
                <c:pt idx="30">
                  <c:v>0.943244997295836</c:v>
                </c:pt>
                <c:pt idx="31">
                  <c:v>0.95676581936181793</c:v>
                </c:pt>
                <c:pt idx="32">
                  <c:v>0.96809085992428401</c:v>
                </c:pt>
                <c:pt idx="33">
                  <c:v>0.97712276906435858</c:v>
                </c:pt>
                <c:pt idx="34">
                  <c:v>0.98376419686316929</c:v>
                </c:pt>
                <c:pt idx="35">
                  <c:v>0.9879177934018385</c:v>
                </c:pt>
                <c:pt idx="36">
                  <c:v>0.98948620876149207</c:v>
                </c:pt>
                <c:pt idx="37">
                  <c:v>0.98837209302325557</c:v>
                </c:pt>
                <c:pt idx="38">
                  <c:v>0.98447809626825333</c:v>
                </c:pt>
                <c:pt idx="39">
                  <c:v>0.97770686857760969</c:v>
                </c:pt>
                <c:pt idx="40">
                  <c:v>0.96796106003245019</c:v>
                </c:pt>
                <c:pt idx="41">
                  <c:v>0.95514332071389962</c:v>
                </c:pt>
                <c:pt idx="42">
                  <c:v>0.93915630070308309</c:v>
                </c:pt>
                <c:pt idx="43">
                  <c:v>0.91990265008112571</c:v>
                </c:pt>
                <c:pt idx="44">
                  <c:v>0.89728501892915125</c:v>
                </c:pt>
                <c:pt idx="45">
                  <c:v>0.87120605732828671</c:v>
                </c:pt>
                <c:pt idx="46">
                  <c:v>0.84156841535965421</c:v>
                </c:pt>
                <c:pt idx="47">
                  <c:v>0.80827474310438163</c:v>
                </c:pt>
                <c:pt idx="48">
                  <c:v>0.7712276906435932</c:v>
                </c:pt>
                <c:pt idx="49">
                  <c:v>0.73032990805841114</c:v>
                </c:pt>
                <c:pt idx="50">
                  <c:v>0.685484045429962</c:v>
                </c:pt>
                <c:pt idx="51">
                  <c:v>0.63659275283937367</c:v>
                </c:pt>
                <c:pt idx="52">
                  <c:v>0.58355868036776615</c:v>
                </c:pt>
                <c:pt idx="53">
                  <c:v>0.5262844780962681</c:v>
                </c:pt>
                <c:pt idx="54">
                  <c:v>0.46467279610600382</c:v>
                </c:pt>
                <c:pt idx="55">
                  <c:v>0.39862628447809689</c:v>
                </c:pt>
                <c:pt idx="56">
                  <c:v>0.32804759329367317</c:v>
                </c:pt>
                <c:pt idx="57">
                  <c:v>0.25283937263385636</c:v>
                </c:pt>
                <c:pt idx="58">
                  <c:v>0.17290427257977323</c:v>
                </c:pt>
                <c:pt idx="59">
                  <c:v>8.8144943212547511E-2</c:v>
                </c:pt>
                <c:pt idx="60">
                  <c:v>-1.5359653866954259E-3</c:v>
                </c:pt>
              </c:numCache>
            </c:numRef>
          </c:val>
        </c:ser>
        <c:ser>
          <c:idx val="30"/>
          <c:order val="3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values!$B$34:$BJ$34</c:f>
              <c:numCache>
                <c:formatCode>General</c:formatCode>
                <c:ptCount val="61"/>
                <c:pt idx="0">
                  <c:v>0</c:v>
                </c:pt>
                <c:pt idx="1">
                  <c:v>3.4461871281773838E-2</c:v>
                </c:pt>
                <c:pt idx="2">
                  <c:v>6.9637641968631536E-2</c:v>
                </c:pt>
                <c:pt idx="3">
                  <c:v>0.10542996214169797</c:v>
                </c:pt>
                <c:pt idx="4">
                  <c:v>0.14174148188209856</c:v>
                </c:pt>
                <c:pt idx="5">
                  <c:v>0.17847485127095697</c:v>
                </c:pt>
                <c:pt idx="6">
                  <c:v>0.21553272038939941</c:v>
                </c:pt>
                <c:pt idx="7">
                  <c:v>0.25281773931855045</c:v>
                </c:pt>
                <c:pt idx="8">
                  <c:v>0.29023255813953425</c:v>
                </c:pt>
                <c:pt idx="9">
                  <c:v>0.32767982693347741</c:v>
                </c:pt>
                <c:pt idx="10">
                  <c:v>0.36506219578150334</c:v>
                </c:pt>
                <c:pt idx="11">
                  <c:v>0.4022823147647373</c:v>
                </c:pt>
                <c:pt idx="12">
                  <c:v>0.43924283396430491</c:v>
                </c:pt>
                <c:pt idx="13">
                  <c:v>0.47584640346132989</c:v>
                </c:pt>
                <c:pt idx="14">
                  <c:v>0.51199567333693863</c:v>
                </c:pt>
                <c:pt idx="15">
                  <c:v>0.54759329367225451</c:v>
                </c:pt>
                <c:pt idx="16">
                  <c:v>0.58254191454840454</c:v>
                </c:pt>
                <c:pt idx="17">
                  <c:v>0.61674418604651182</c:v>
                </c:pt>
                <c:pt idx="18">
                  <c:v>0.65010275824770092</c:v>
                </c:pt>
                <c:pt idx="19">
                  <c:v>0.6825202812330986</c:v>
                </c:pt>
                <c:pt idx="20">
                  <c:v>0.71389940508382965</c:v>
                </c:pt>
                <c:pt idx="21">
                  <c:v>0.74414277988101629</c:v>
                </c:pt>
                <c:pt idx="22">
                  <c:v>0.77315305570578663</c:v>
                </c:pt>
                <c:pt idx="23">
                  <c:v>0.80083288263926411</c:v>
                </c:pt>
                <c:pt idx="24">
                  <c:v>0.82708491076257395</c:v>
                </c:pt>
                <c:pt idx="25">
                  <c:v>0.85181179015684161</c:v>
                </c:pt>
                <c:pt idx="26">
                  <c:v>0.87491617090319063</c:v>
                </c:pt>
                <c:pt idx="27">
                  <c:v>0.89630070308274656</c:v>
                </c:pt>
                <c:pt idx="28">
                  <c:v>0.91586803677663553</c:v>
                </c:pt>
                <c:pt idx="29">
                  <c:v>0.93352082206598164</c:v>
                </c:pt>
                <c:pt idx="30">
                  <c:v>0.94916170903190844</c:v>
                </c:pt>
                <c:pt idx="31">
                  <c:v>0.9626933477555436</c:v>
                </c:pt>
                <c:pt idx="32">
                  <c:v>0.97401838831800969</c:v>
                </c:pt>
                <c:pt idx="33">
                  <c:v>0.98303948080043257</c:v>
                </c:pt>
                <c:pt idx="34">
                  <c:v>0.9896592752839376</c:v>
                </c:pt>
                <c:pt idx="35">
                  <c:v>0.99378042184964799</c:v>
                </c:pt>
                <c:pt idx="36">
                  <c:v>0.99530557057869162</c:v>
                </c:pt>
                <c:pt idx="37">
                  <c:v>0.99413737155219051</c:v>
                </c:pt>
                <c:pt idx="38">
                  <c:v>0.99017847485127108</c:v>
                </c:pt>
                <c:pt idx="39">
                  <c:v>0.98333153055705758</c:v>
                </c:pt>
                <c:pt idx="40">
                  <c:v>0.97349918875067631</c:v>
                </c:pt>
                <c:pt idx="41">
                  <c:v>0.96058409951325052</c:v>
                </c:pt>
                <c:pt idx="42">
                  <c:v>0.9444889129259062</c:v>
                </c:pt>
                <c:pt idx="43">
                  <c:v>0.92511627906976757</c:v>
                </c:pt>
                <c:pt idx="44">
                  <c:v>0.90236884802595962</c:v>
                </c:pt>
                <c:pt idx="45">
                  <c:v>0.87614926987560882</c:v>
                </c:pt>
                <c:pt idx="46">
                  <c:v>0.84636019469983814</c:v>
                </c:pt>
                <c:pt idx="47">
                  <c:v>0.8129042725797746</c:v>
                </c:pt>
                <c:pt idx="48">
                  <c:v>0.77568415359654008</c:v>
                </c:pt>
                <c:pt idx="49">
                  <c:v>0.73460248783126048</c:v>
                </c:pt>
                <c:pt idx="50">
                  <c:v>0.68956192536506256</c:v>
                </c:pt>
                <c:pt idx="51">
                  <c:v>0.64046511627907132</c:v>
                </c:pt>
                <c:pt idx="52">
                  <c:v>0.58721471065440811</c:v>
                </c:pt>
                <c:pt idx="53">
                  <c:v>0.52971335857220136</c:v>
                </c:pt>
                <c:pt idx="54">
                  <c:v>0.4678637101135753</c:v>
                </c:pt>
                <c:pt idx="55">
                  <c:v>0.40156841535965476</c:v>
                </c:pt>
                <c:pt idx="56">
                  <c:v>0.3307301243915633</c:v>
                </c:pt>
                <c:pt idx="57">
                  <c:v>0.25525148729042757</c:v>
                </c:pt>
                <c:pt idx="58">
                  <c:v>0.17503515413737186</c:v>
                </c:pt>
                <c:pt idx="59">
                  <c:v>8.998377501352095E-2</c:v>
                </c:pt>
                <c:pt idx="60">
                  <c:v>0</c:v>
                </c:pt>
              </c:numCache>
            </c:numRef>
          </c:val>
        </c:ser>
        <c:ser>
          <c:idx val="31"/>
          <c:order val="3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values!$B$35:$BJ$35</c:f>
              <c:numCache>
                <c:formatCode>General</c:formatCode>
                <c:ptCount val="61"/>
                <c:pt idx="0">
                  <c:v>-5.7328285559765733E-4</c:v>
                </c:pt>
                <c:pt idx="1">
                  <c:v>3.4191454840454265E-2</c:v>
                </c:pt>
                <c:pt idx="2">
                  <c:v>6.9659275283937117E-2</c:v>
                </c:pt>
                <c:pt idx="3">
                  <c:v>0.10573282855597617</c:v>
                </c:pt>
                <c:pt idx="4">
                  <c:v>0.14231476473769591</c:v>
                </c:pt>
                <c:pt idx="5">
                  <c:v>0.17930773391022153</c:v>
                </c:pt>
                <c:pt idx="6">
                  <c:v>0.21661438615467804</c:v>
                </c:pt>
                <c:pt idx="7">
                  <c:v>0.25413737155218979</c:v>
                </c:pt>
                <c:pt idx="8">
                  <c:v>0.29177934018388285</c:v>
                </c:pt>
                <c:pt idx="9">
                  <c:v>0.32944294213088154</c:v>
                </c:pt>
                <c:pt idx="10">
                  <c:v>0.36703082747431032</c:v>
                </c:pt>
                <c:pt idx="11">
                  <c:v>0.40444564629529428</c:v>
                </c:pt>
                <c:pt idx="12">
                  <c:v>0.44159004867495877</c:v>
                </c:pt>
                <c:pt idx="13">
                  <c:v>0.47836668469442944</c:v>
                </c:pt>
                <c:pt idx="14">
                  <c:v>0.51467820443482981</c:v>
                </c:pt>
                <c:pt idx="15">
                  <c:v>0.55042725797728442</c:v>
                </c:pt>
                <c:pt idx="16">
                  <c:v>0.5855164954029185</c:v>
                </c:pt>
                <c:pt idx="17">
                  <c:v>0.6198485667928606</c:v>
                </c:pt>
                <c:pt idx="18">
                  <c:v>0.65332612222823094</c:v>
                </c:pt>
                <c:pt idx="19">
                  <c:v>0.68585181179015664</c:v>
                </c:pt>
                <c:pt idx="20">
                  <c:v>0.71732828555976169</c:v>
                </c:pt>
                <c:pt idx="21">
                  <c:v>0.74765819361817321</c:v>
                </c:pt>
                <c:pt idx="22">
                  <c:v>0.77674418604651196</c:v>
                </c:pt>
                <c:pt idx="23">
                  <c:v>0.80448891292590541</c:v>
                </c:pt>
                <c:pt idx="24">
                  <c:v>0.83079502433748043</c:v>
                </c:pt>
                <c:pt idx="25">
                  <c:v>0.85556517036235757</c:v>
                </c:pt>
                <c:pt idx="26">
                  <c:v>0.87870200108166552</c:v>
                </c:pt>
                <c:pt idx="27">
                  <c:v>0.9001081665765277</c:v>
                </c:pt>
                <c:pt idx="28">
                  <c:v>0.91968631692806901</c:v>
                </c:pt>
                <c:pt idx="29">
                  <c:v>0.93733910221741468</c:v>
                </c:pt>
                <c:pt idx="30">
                  <c:v>0.95296917252569013</c:v>
                </c:pt>
                <c:pt idx="31">
                  <c:v>0.96647917793401861</c:v>
                </c:pt>
                <c:pt idx="32">
                  <c:v>0.97777176852352721</c:v>
                </c:pt>
                <c:pt idx="33">
                  <c:v>0.98674959437533805</c:v>
                </c:pt>
                <c:pt idx="34">
                  <c:v>0.99331530557057868</c:v>
                </c:pt>
                <c:pt idx="35">
                  <c:v>0.99737155219037377</c:v>
                </c:pt>
                <c:pt idx="36">
                  <c:v>0.99882098431584654</c:v>
                </c:pt>
                <c:pt idx="37">
                  <c:v>0.99756625202812343</c:v>
                </c:pt>
                <c:pt idx="38">
                  <c:v>0.99351000540832857</c:v>
                </c:pt>
                <c:pt idx="39">
                  <c:v>0.98655489453758805</c:v>
                </c:pt>
                <c:pt idx="40">
                  <c:v>0.97660356949702554</c:v>
                </c:pt>
                <c:pt idx="41">
                  <c:v>0.96355868036776648</c:v>
                </c:pt>
                <c:pt idx="42">
                  <c:v>0.94732287723093589</c:v>
                </c:pt>
                <c:pt idx="43">
                  <c:v>0.92779881016765864</c:v>
                </c:pt>
                <c:pt idx="44">
                  <c:v>0.90488912925905929</c:v>
                </c:pt>
                <c:pt idx="45">
                  <c:v>0.87849648458626317</c:v>
                </c:pt>
                <c:pt idx="46">
                  <c:v>0.84852352623039562</c:v>
                </c:pt>
                <c:pt idx="47">
                  <c:v>0.81487290427258063</c:v>
                </c:pt>
                <c:pt idx="48">
                  <c:v>0.77744726879394299</c:v>
                </c:pt>
                <c:pt idx="49">
                  <c:v>0.7361492698756088</c:v>
                </c:pt>
                <c:pt idx="50">
                  <c:v>0.69088155759870318</c:v>
                </c:pt>
                <c:pt idx="51">
                  <c:v>0.64154678204434867</c:v>
                </c:pt>
                <c:pt idx="52">
                  <c:v>0.58804759329367262</c:v>
                </c:pt>
                <c:pt idx="53">
                  <c:v>0.53028664142779858</c:v>
                </c:pt>
                <c:pt idx="54">
                  <c:v>0.46816657652785365</c:v>
                </c:pt>
                <c:pt idx="55">
                  <c:v>0.40159004867495984</c:v>
                </c:pt>
                <c:pt idx="56">
                  <c:v>0.33045970795024443</c:v>
                </c:pt>
                <c:pt idx="57">
                  <c:v>0.2546782044348298</c:v>
                </c:pt>
                <c:pt idx="58">
                  <c:v>0.1741481882098434</c:v>
                </c:pt>
                <c:pt idx="59">
                  <c:v>8.8772309356409174E-2</c:v>
                </c:pt>
                <c:pt idx="60">
                  <c:v>-1.5467820443481072E-3</c:v>
                </c:pt>
              </c:numCache>
            </c:numRef>
          </c:val>
        </c:ser>
        <c:ser>
          <c:idx val="32"/>
          <c:order val="3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values!$B$36:$BJ$36</c:f>
              <c:numCache>
                <c:formatCode>General</c:formatCode>
                <c:ptCount val="61"/>
                <c:pt idx="0">
                  <c:v>-2.3147647376962088E-3</c:v>
                </c:pt>
                <c:pt idx="1">
                  <c:v>3.2720389399675254E-2</c:v>
                </c:pt>
                <c:pt idx="2">
                  <c:v>6.8447809626824951E-2</c:v>
                </c:pt>
                <c:pt idx="3">
                  <c:v>0.10477014602487802</c:v>
                </c:pt>
                <c:pt idx="4">
                  <c:v>0.14159004867495895</c:v>
                </c:pt>
                <c:pt idx="5">
                  <c:v>0.17881016765819321</c:v>
                </c:pt>
                <c:pt idx="6">
                  <c:v>0.21633315305570541</c:v>
                </c:pt>
                <c:pt idx="7">
                  <c:v>0.25406165494862026</c:v>
                </c:pt>
                <c:pt idx="8">
                  <c:v>0.29189832341806332</c:v>
                </c:pt>
                <c:pt idx="9">
                  <c:v>0.32974580854515878</c:v>
                </c:pt>
                <c:pt idx="10">
                  <c:v>0.36750676041103236</c:v>
                </c:pt>
                <c:pt idx="11">
                  <c:v>0.40508382909680885</c:v>
                </c:pt>
                <c:pt idx="12">
                  <c:v>0.44237966468361245</c:v>
                </c:pt>
                <c:pt idx="13">
                  <c:v>0.47929691725256868</c:v>
                </c:pt>
                <c:pt idx="14">
                  <c:v>0.5157382368848028</c:v>
                </c:pt>
                <c:pt idx="15">
                  <c:v>0.55160627366143855</c:v>
                </c:pt>
                <c:pt idx="16">
                  <c:v>0.58680367766360164</c:v>
                </c:pt>
                <c:pt idx="17">
                  <c:v>0.62123309897241652</c:v>
                </c:pt>
                <c:pt idx="18">
                  <c:v>0.65479718766901063</c:v>
                </c:pt>
                <c:pt idx="19">
                  <c:v>0.68739859383450463</c:v>
                </c:pt>
                <c:pt idx="20">
                  <c:v>0.71893996755002665</c:v>
                </c:pt>
                <c:pt idx="21">
                  <c:v>0.74932395889670045</c:v>
                </c:pt>
                <c:pt idx="22">
                  <c:v>0.7784532179556517</c:v>
                </c:pt>
                <c:pt idx="23">
                  <c:v>0.80623039480800396</c:v>
                </c:pt>
                <c:pt idx="24">
                  <c:v>0.832558139534884</c:v>
                </c:pt>
                <c:pt idx="25">
                  <c:v>0.85733910221741461</c:v>
                </c:pt>
                <c:pt idx="26">
                  <c:v>0.88047593293672222</c:v>
                </c:pt>
                <c:pt idx="27">
                  <c:v>0.9018712817739315</c:v>
                </c:pt>
                <c:pt idx="28">
                  <c:v>0.9214277988101669</c:v>
                </c:pt>
                <c:pt idx="29">
                  <c:v>0.93904813412655475</c:v>
                </c:pt>
                <c:pt idx="30">
                  <c:v>0.9546349378042186</c:v>
                </c:pt>
                <c:pt idx="31">
                  <c:v>0.96809085992428401</c:v>
                </c:pt>
                <c:pt idx="32">
                  <c:v>0.97931855056787465</c:v>
                </c:pt>
                <c:pt idx="33">
                  <c:v>0.98822065981611651</c:v>
                </c:pt>
                <c:pt idx="34">
                  <c:v>0.99469983775013604</c:v>
                </c:pt>
                <c:pt idx="35">
                  <c:v>0.99865873445105469</c:v>
                </c:pt>
                <c:pt idx="36">
                  <c:v>1</c:v>
                </c:pt>
                <c:pt idx="37">
                  <c:v>0.99862628447809665</c:v>
                </c:pt>
                <c:pt idx="38">
                  <c:v>0.99444023796646852</c:v>
                </c:pt>
                <c:pt idx="39">
                  <c:v>0.98734451054624139</c:v>
                </c:pt>
                <c:pt idx="40">
                  <c:v>0.97724175229854127</c:v>
                </c:pt>
                <c:pt idx="41">
                  <c:v>0.96403461330449036</c:v>
                </c:pt>
                <c:pt idx="42">
                  <c:v>0.94762574364521446</c:v>
                </c:pt>
                <c:pt idx="43">
                  <c:v>0.92791779340183911</c:v>
                </c:pt>
                <c:pt idx="44">
                  <c:v>0.90481341265549076</c:v>
                </c:pt>
                <c:pt idx="45">
                  <c:v>0.87821525148729074</c:v>
                </c:pt>
                <c:pt idx="46">
                  <c:v>0.84802595997836705</c:v>
                </c:pt>
                <c:pt idx="47">
                  <c:v>0.81414818820984369</c:v>
                </c:pt>
                <c:pt idx="48">
                  <c:v>0.77648458626284511</c:v>
                </c:pt>
                <c:pt idx="49">
                  <c:v>0.73493780421849786</c:v>
                </c:pt>
                <c:pt idx="50">
                  <c:v>0.68941049215792349</c:v>
                </c:pt>
                <c:pt idx="51">
                  <c:v>0.63980530016225012</c:v>
                </c:pt>
                <c:pt idx="52">
                  <c:v>0.58602487831260153</c:v>
                </c:pt>
                <c:pt idx="53">
                  <c:v>0.52797187669010415</c:v>
                </c:pt>
                <c:pt idx="54">
                  <c:v>0.46554894537587965</c:v>
                </c:pt>
                <c:pt idx="55">
                  <c:v>0.39865873445105482</c:v>
                </c:pt>
                <c:pt idx="56">
                  <c:v>0.32720389399675553</c:v>
                </c:pt>
                <c:pt idx="57">
                  <c:v>0.25108707409410502</c:v>
                </c:pt>
                <c:pt idx="58">
                  <c:v>0.17021092482422934</c:v>
                </c:pt>
                <c:pt idx="59">
                  <c:v>8.4478096268253228E-2</c:v>
                </c:pt>
                <c:pt idx="60">
                  <c:v>-6.2087614926988992E-3</c:v>
                </c:pt>
              </c:numCache>
            </c:numRef>
          </c:val>
        </c:ser>
        <c:ser>
          <c:idx val="33"/>
          <c:order val="3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values!$B$37:$BJ$37</c:f>
              <c:numCache>
                <c:formatCode>General</c:formatCode>
                <c:ptCount val="61"/>
                <c:pt idx="0">
                  <c:v>-5.2568956192536927E-3</c:v>
                </c:pt>
                <c:pt idx="1">
                  <c:v>3.0016224986479052E-2</c:v>
                </c:pt>
                <c:pt idx="2">
                  <c:v>6.5970795024337239E-2</c:v>
                </c:pt>
                <c:pt idx="3">
                  <c:v>0.10250946457544595</c:v>
                </c:pt>
                <c:pt idx="4">
                  <c:v>0.13953488372093006</c:v>
                </c:pt>
                <c:pt idx="5">
                  <c:v>0.17694970254191442</c:v>
                </c:pt>
                <c:pt idx="6">
                  <c:v>0.21465657111952363</c:v>
                </c:pt>
                <c:pt idx="7">
                  <c:v>0.25255813953488332</c:v>
                </c:pt>
                <c:pt idx="8">
                  <c:v>0.2905570578691179</c:v>
                </c:pt>
                <c:pt idx="9">
                  <c:v>0.32855597620335303</c:v>
                </c:pt>
                <c:pt idx="10">
                  <c:v>0.36645754461871227</c:v>
                </c:pt>
                <c:pt idx="11">
                  <c:v>0.40416441319632185</c:v>
                </c:pt>
                <c:pt idx="12">
                  <c:v>0.44157923201730576</c:v>
                </c:pt>
                <c:pt idx="13">
                  <c:v>0.47860465116279038</c:v>
                </c:pt>
                <c:pt idx="14">
                  <c:v>0.51514332071389879</c:v>
                </c:pt>
                <c:pt idx="15">
                  <c:v>0.55109789075175708</c:v>
                </c:pt>
                <c:pt idx="16">
                  <c:v>0.58637101135748992</c:v>
                </c:pt>
                <c:pt idx="17">
                  <c:v>0.62086533261222265</c:v>
                </c:pt>
                <c:pt idx="18">
                  <c:v>0.65448350459707894</c:v>
                </c:pt>
                <c:pt idx="19">
                  <c:v>0.6871281773931861</c:v>
                </c:pt>
                <c:pt idx="20">
                  <c:v>0.71870200108166526</c:v>
                </c:pt>
                <c:pt idx="21">
                  <c:v>0.74910762574364476</c:v>
                </c:pt>
                <c:pt idx="22">
                  <c:v>0.77824770146024835</c:v>
                </c:pt>
                <c:pt idx="23">
                  <c:v>0.80602487831260095</c:v>
                </c:pt>
                <c:pt idx="24">
                  <c:v>0.83234180638182853</c:v>
                </c:pt>
                <c:pt idx="25">
                  <c:v>0.85710113574905322</c:v>
                </c:pt>
                <c:pt idx="26">
                  <c:v>0.88020551649540324</c:v>
                </c:pt>
                <c:pt idx="27">
                  <c:v>0.90155759870200003</c:v>
                </c:pt>
                <c:pt idx="28">
                  <c:v>0.92106003244997325</c:v>
                </c:pt>
                <c:pt idx="29">
                  <c:v>0.93861546782044325</c:v>
                </c:pt>
                <c:pt idx="30">
                  <c:v>0.95412655489453768</c:v>
                </c:pt>
                <c:pt idx="31">
                  <c:v>0.96749594375338066</c:v>
                </c:pt>
                <c:pt idx="32">
                  <c:v>0.97862628447809696</c:v>
                </c:pt>
                <c:pt idx="33">
                  <c:v>0.9874202271498107</c:v>
                </c:pt>
                <c:pt idx="34">
                  <c:v>0.99378042184964788</c:v>
                </c:pt>
                <c:pt idx="35">
                  <c:v>0.99760951865873515</c:v>
                </c:pt>
                <c:pt idx="36">
                  <c:v>0.99881016765819375</c:v>
                </c:pt>
                <c:pt idx="37">
                  <c:v>0.997285018929151</c:v>
                </c:pt>
                <c:pt idx="38">
                  <c:v>0.9929367225527308</c:v>
                </c:pt>
                <c:pt idx="39">
                  <c:v>0.98566792861005958</c:v>
                </c:pt>
                <c:pt idx="40">
                  <c:v>0.97538128718226058</c:v>
                </c:pt>
                <c:pt idx="41">
                  <c:v>0.96197944835046056</c:v>
                </c:pt>
                <c:pt idx="42">
                  <c:v>0.94536506219578231</c:v>
                </c:pt>
                <c:pt idx="43">
                  <c:v>0.92544077879935127</c:v>
                </c:pt>
                <c:pt idx="44">
                  <c:v>0.90210924824229344</c:v>
                </c:pt>
                <c:pt idx="45">
                  <c:v>0.87527312060573315</c:v>
                </c:pt>
                <c:pt idx="46">
                  <c:v>0.84483504597079562</c:v>
                </c:pt>
                <c:pt idx="47">
                  <c:v>0.81069767441860585</c:v>
                </c:pt>
                <c:pt idx="48">
                  <c:v>0.77276365603028785</c:v>
                </c:pt>
                <c:pt idx="49">
                  <c:v>0.73093564088696628</c:v>
                </c:pt>
                <c:pt idx="50">
                  <c:v>0.68511627906976758</c:v>
                </c:pt>
                <c:pt idx="51">
                  <c:v>0.6352082206598173</c:v>
                </c:pt>
                <c:pt idx="52">
                  <c:v>0.58111411573823613</c:v>
                </c:pt>
                <c:pt idx="53">
                  <c:v>0.52273661438615493</c:v>
                </c:pt>
                <c:pt idx="54">
                  <c:v>0.45997836668469516</c:v>
                </c:pt>
                <c:pt idx="55">
                  <c:v>0.39274202271498132</c:v>
                </c:pt>
                <c:pt idx="56">
                  <c:v>0.32093023255813963</c:v>
                </c:pt>
                <c:pt idx="57">
                  <c:v>0.24444564629529525</c:v>
                </c:pt>
                <c:pt idx="58">
                  <c:v>0.1631909140075718</c:v>
                </c:pt>
                <c:pt idx="59">
                  <c:v>7.7068685776095394E-2</c:v>
                </c:pt>
                <c:pt idx="60">
                  <c:v>-1.4018388318009722E-2</c:v>
                </c:pt>
              </c:numCache>
            </c:numRef>
          </c:val>
        </c:ser>
        <c:ser>
          <c:idx val="34"/>
          <c:order val="3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values!$B$38:$BJ$38</c:f>
              <c:numCache>
                <c:formatCode>General</c:formatCode>
                <c:ptCount val="61"/>
                <c:pt idx="0">
                  <c:v>-9.432125473228704E-3</c:v>
                </c:pt>
                <c:pt idx="1">
                  <c:v>2.6046511627906978E-2</c:v>
                </c:pt>
                <c:pt idx="2">
                  <c:v>6.2195781503515124E-2</c:v>
                </c:pt>
                <c:pt idx="3">
                  <c:v>9.8918334234721281E-2</c:v>
                </c:pt>
                <c:pt idx="4">
                  <c:v>0.13611681990264968</c:v>
                </c:pt>
                <c:pt idx="5">
                  <c:v>0.17369388858842608</c:v>
                </c:pt>
                <c:pt idx="6">
                  <c:v>0.21155219037317441</c:v>
                </c:pt>
                <c:pt idx="7">
                  <c:v>0.24959437533802029</c:v>
                </c:pt>
                <c:pt idx="8">
                  <c:v>0.28772309356408832</c:v>
                </c:pt>
                <c:pt idx="9">
                  <c:v>0.32584099513250409</c:v>
                </c:pt>
                <c:pt idx="10">
                  <c:v>0.3638507301243914</c:v>
                </c:pt>
                <c:pt idx="11">
                  <c:v>0.40165494862087558</c:v>
                </c:pt>
                <c:pt idx="12">
                  <c:v>0.43915630070308231</c:v>
                </c:pt>
                <c:pt idx="13">
                  <c:v>0.47625743645213536</c:v>
                </c:pt>
                <c:pt idx="14">
                  <c:v>0.51286100594916118</c:v>
                </c:pt>
                <c:pt idx="15">
                  <c:v>0.54886965927528364</c:v>
                </c:pt>
                <c:pt idx="16">
                  <c:v>0.58418604651162676</c:v>
                </c:pt>
                <c:pt idx="17">
                  <c:v>0.61871281773931852</c:v>
                </c:pt>
                <c:pt idx="18">
                  <c:v>0.65235262303948105</c:v>
                </c:pt>
                <c:pt idx="19">
                  <c:v>0.68500811249323956</c:v>
                </c:pt>
                <c:pt idx="20">
                  <c:v>0.71658193618171961</c:v>
                </c:pt>
                <c:pt idx="21">
                  <c:v>0.74697674418604598</c:v>
                </c:pt>
                <c:pt idx="22">
                  <c:v>0.77609518658734467</c:v>
                </c:pt>
                <c:pt idx="23">
                  <c:v>0.803839913466739</c:v>
                </c:pt>
                <c:pt idx="24">
                  <c:v>0.8301135749053532</c:v>
                </c:pt>
                <c:pt idx="25">
                  <c:v>0.85481882098431561</c:v>
                </c:pt>
                <c:pt idx="26">
                  <c:v>0.87785830178474822</c:v>
                </c:pt>
                <c:pt idx="27">
                  <c:v>0.89913466738777692</c:v>
                </c:pt>
                <c:pt idx="28">
                  <c:v>0.91855056787452649</c:v>
                </c:pt>
                <c:pt idx="29">
                  <c:v>0.93600865332612282</c:v>
                </c:pt>
                <c:pt idx="30">
                  <c:v>0.95141157382368835</c:v>
                </c:pt>
                <c:pt idx="31">
                  <c:v>0.96466197944835064</c:v>
                </c:pt>
                <c:pt idx="32">
                  <c:v>0.97566252028123257</c:v>
                </c:pt>
                <c:pt idx="33">
                  <c:v>0.9843158464034617</c:v>
                </c:pt>
                <c:pt idx="34">
                  <c:v>0.99052460789615959</c:v>
                </c:pt>
                <c:pt idx="35">
                  <c:v>0.99419145484045435</c:v>
                </c:pt>
                <c:pt idx="36">
                  <c:v>0.99521903731746897</c:v>
                </c:pt>
                <c:pt idx="37">
                  <c:v>0.99351000540832857</c:v>
                </c:pt>
                <c:pt idx="38">
                  <c:v>0.98896700919415859</c:v>
                </c:pt>
                <c:pt idx="39">
                  <c:v>0.98149269875608458</c:v>
                </c:pt>
                <c:pt idx="40">
                  <c:v>0.97098972417523011</c:v>
                </c:pt>
                <c:pt idx="41">
                  <c:v>0.9573607355327205</c:v>
                </c:pt>
                <c:pt idx="42">
                  <c:v>0.9405083829096812</c:v>
                </c:pt>
                <c:pt idx="43">
                  <c:v>0.92033531638723654</c:v>
                </c:pt>
                <c:pt idx="44">
                  <c:v>0.89674418604651251</c:v>
                </c:pt>
                <c:pt idx="45">
                  <c:v>0.86963764196863202</c:v>
                </c:pt>
                <c:pt idx="46">
                  <c:v>0.83891833423472173</c:v>
                </c:pt>
                <c:pt idx="47">
                  <c:v>0.8044889129259063</c:v>
                </c:pt>
                <c:pt idx="48">
                  <c:v>0.76625202812331061</c:v>
                </c:pt>
                <c:pt idx="49">
                  <c:v>0.72411032990805857</c:v>
                </c:pt>
                <c:pt idx="50">
                  <c:v>0.67796646836127672</c:v>
                </c:pt>
                <c:pt idx="51">
                  <c:v>0.62772309356409073</c:v>
                </c:pt>
                <c:pt idx="52">
                  <c:v>0.57328285559762049</c:v>
                </c:pt>
                <c:pt idx="53">
                  <c:v>0.51454840454299644</c:v>
                </c:pt>
                <c:pt idx="54">
                  <c:v>0.45142239048134158</c:v>
                </c:pt>
                <c:pt idx="55">
                  <c:v>0.38380746349378103</c:v>
                </c:pt>
                <c:pt idx="56">
                  <c:v>0.31160627366143889</c:v>
                </c:pt>
                <c:pt idx="57">
                  <c:v>0.23472147106544097</c:v>
                </c:pt>
                <c:pt idx="58">
                  <c:v>0.15305570578691174</c:v>
                </c:pt>
                <c:pt idx="59">
                  <c:v>6.6511627906976928E-2</c:v>
                </c:pt>
                <c:pt idx="60">
                  <c:v>-2.5008112493239677E-2</c:v>
                </c:pt>
              </c:numCache>
            </c:numRef>
          </c:val>
        </c:ser>
        <c:ser>
          <c:idx val="35"/>
          <c:order val="3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values!$B$39:$BJ$39</c:f>
              <c:numCache>
                <c:formatCode>General</c:formatCode>
                <c:ptCount val="61"/>
                <c:pt idx="0">
                  <c:v>-1.4872904272579918E-2</c:v>
                </c:pt>
                <c:pt idx="1">
                  <c:v>2.0778799351000445E-2</c:v>
                </c:pt>
                <c:pt idx="2">
                  <c:v>5.7090319091400513E-2</c:v>
                </c:pt>
                <c:pt idx="3">
                  <c:v>9.3964305029745732E-2</c:v>
                </c:pt>
                <c:pt idx="4">
                  <c:v>0.1313034072471603</c:v>
                </c:pt>
                <c:pt idx="5">
                  <c:v>0.16901027582476991</c:v>
                </c:pt>
                <c:pt idx="6">
                  <c:v>0.20698756084369896</c:v>
                </c:pt>
                <c:pt idx="7">
                  <c:v>0.24513791238507254</c:v>
                </c:pt>
                <c:pt idx="8">
                  <c:v>0.28336398053001582</c:v>
                </c:pt>
                <c:pt idx="9">
                  <c:v>0.32156841535965425</c:v>
                </c:pt>
                <c:pt idx="10">
                  <c:v>0.35965386695511031</c:v>
                </c:pt>
                <c:pt idx="11">
                  <c:v>0.39752298539751257</c:v>
                </c:pt>
                <c:pt idx="12">
                  <c:v>0.43507842076798248</c:v>
                </c:pt>
                <c:pt idx="13">
                  <c:v>0.47222282314764741</c:v>
                </c:pt>
                <c:pt idx="14">
                  <c:v>0.5088588426176307</c:v>
                </c:pt>
                <c:pt idx="15">
                  <c:v>0.5448891292590583</c:v>
                </c:pt>
                <c:pt idx="16">
                  <c:v>0.58021633315305432</c:v>
                </c:pt>
                <c:pt idx="17">
                  <c:v>0.61474310438074564</c:v>
                </c:pt>
                <c:pt idx="18">
                  <c:v>0.6483720930232556</c:v>
                </c:pt>
                <c:pt idx="19">
                  <c:v>0.68100594916170842</c:v>
                </c:pt>
                <c:pt idx="20">
                  <c:v>0.71254732287722988</c:v>
                </c:pt>
                <c:pt idx="21">
                  <c:v>0.74289886425094653</c:v>
                </c:pt>
                <c:pt idx="22">
                  <c:v>0.77196322336398093</c:v>
                </c:pt>
                <c:pt idx="23">
                  <c:v>0.79964305029745764</c:v>
                </c:pt>
                <c:pt idx="24">
                  <c:v>0.82584099513250364</c:v>
                </c:pt>
                <c:pt idx="25">
                  <c:v>0.85045970795024306</c:v>
                </c:pt>
                <c:pt idx="26">
                  <c:v>0.87340183883180122</c:v>
                </c:pt>
                <c:pt idx="27">
                  <c:v>0.89457003785830169</c:v>
                </c:pt>
                <c:pt idx="28">
                  <c:v>0.91386695511087068</c:v>
                </c:pt>
                <c:pt idx="29">
                  <c:v>0.93119524067063264</c:v>
                </c:pt>
                <c:pt idx="30">
                  <c:v>0.94645754461871268</c:v>
                </c:pt>
                <c:pt idx="31">
                  <c:v>0.95955651703623557</c:v>
                </c:pt>
                <c:pt idx="32">
                  <c:v>0.97039480800432665</c:v>
                </c:pt>
                <c:pt idx="33">
                  <c:v>0.97887506760411169</c:v>
                </c:pt>
                <c:pt idx="34">
                  <c:v>0.98489994591671159</c:v>
                </c:pt>
                <c:pt idx="35">
                  <c:v>0.98837209302325557</c:v>
                </c:pt>
                <c:pt idx="36">
                  <c:v>0.98919415900486751</c:v>
                </c:pt>
                <c:pt idx="37">
                  <c:v>0.9872687939426712</c:v>
                </c:pt>
                <c:pt idx="38">
                  <c:v>0.98249864791779351</c:v>
                </c:pt>
                <c:pt idx="39">
                  <c:v>0.97478637101135757</c:v>
                </c:pt>
                <c:pt idx="40">
                  <c:v>0.96403461330449036</c:v>
                </c:pt>
                <c:pt idx="41">
                  <c:v>0.95014602487831279</c:v>
                </c:pt>
                <c:pt idx="42">
                  <c:v>0.93302325581395351</c:v>
                </c:pt>
                <c:pt idx="43">
                  <c:v>0.91256895619253653</c:v>
                </c:pt>
                <c:pt idx="44">
                  <c:v>0.88868577609518773</c:v>
                </c:pt>
                <c:pt idx="45">
                  <c:v>0.861276365603029</c:v>
                </c:pt>
                <c:pt idx="46">
                  <c:v>0.83024337479718802</c:v>
                </c:pt>
                <c:pt idx="47">
                  <c:v>0.79548945375878943</c:v>
                </c:pt>
                <c:pt idx="48">
                  <c:v>0.75691725256895714</c:v>
                </c:pt>
                <c:pt idx="49">
                  <c:v>0.71442942130881648</c:v>
                </c:pt>
                <c:pt idx="50">
                  <c:v>0.66792861005949367</c:v>
                </c:pt>
                <c:pt idx="51">
                  <c:v>0.61731746890210948</c:v>
                </c:pt>
                <c:pt idx="52">
                  <c:v>0.56249864791779369</c:v>
                </c:pt>
                <c:pt idx="53">
                  <c:v>0.50337479718766853</c:v>
                </c:pt>
                <c:pt idx="54">
                  <c:v>0.43984856679286194</c:v>
                </c:pt>
                <c:pt idx="55">
                  <c:v>0.37182260681449508</c:v>
                </c:pt>
                <c:pt idx="56">
                  <c:v>0.29919956733369452</c:v>
                </c:pt>
                <c:pt idx="57">
                  <c:v>0.2218820984315848</c:v>
                </c:pt>
                <c:pt idx="58">
                  <c:v>0.13977285018929167</c:v>
                </c:pt>
                <c:pt idx="59">
                  <c:v>5.2774472687939333E-2</c:v>
                </c:pt>
                <c:pt idx="60">
                  <c:v>-3.9210383991346687E-2</c:v>
                </c:pt>
              </c:numCache>
            </c:numRef>
          </c:val>
        </c:ser>
        <c:ser>
          <c:idx val="36"/>
          <c:order val="3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values!$B$40:$BJ$40</c:f>
              <c:numCache>
                <c:formatCode>General</c:formatCode>
                <c:ptCount val="61"/>
                <c:pt idx="0">
                  <c:v>-2.16116819902652E-2</c:v>
                </c:pt>
                <c:pt idx="1">
                  <c:v>1.4180638182801464E-2</c:v>
                </c:pt>
                <c:pt idx="2">
                  <c:v>5.0621957815034882E-2</c:v>
                </c:pt>
                <c:pt idx="3">
                  <c:v>8.7614926987560682E-2</c:v>
                </c:pt>
                <c:pt idx="4">
                  <c:v>0.12506219578150324</c:v>
                </c:pt>
                <c:pt idx="5">
                  <c:v>0.1628664142779877</c:v>
                </c:pt>
                <c:pt idx="6">
                  <c:v>0.20093023255813927</c:v>
                </c:pt>
                <c:pt idx="7">
                  <c:v>0.23915630070308225</c:v>
                </c:pt>
                <c:pt idx="8">
                  <c:v>0.27744726879394238</c:v>
                </c:pt>
                <c:pt idx="9">
                  <c:v>0.31570578691184398</c:v>
                </c:pt>
                <c:pt idx="10">
                  <c:v>0.35383450513791226</c:v>
                </c:pt>
                <c:pt idx="11">
                  <c:v>0.39173607355327172</c:v>
                </c:pt>
                <c:pt idx="12">
                  <c:v>0.42931314223904815</c:v>
                </c:pt>
                <c:pt idx="13">
                  <c:v>0.46646836127636554</c:v>
                </c:pt>
                <c:pt idx="14">
                  <c:v>0.50310438074634778</c:v>
                </c:pt>
                <c:pt idx="15">
                  <c:v>0.5391238507301237</c:v>
                </c:pt>
                <c:pt idx="16">
                  <c:v>0.5744294213088158</c:v>
                </c:pt>
                <c:pt idx="17">
                  <c:v>0.60892374256354809</c:v>
                </c:pt>
                <c:pt idx="18">
                  <c:v>0.64250946457544622</c:v>
                </c:pt>
                <c:pt idx="19">
                  <c:v>0.67508923742563598</c:v>
                </c:pt>
                <c:pt idx="20">
                  <c:v>0.7065657111952397</c:v>
                </c:pt>
                <c:pt idx="21">
                  <c:v>0.73684153596538693</c:v>
                </c:pt>
                <c:pt idx="22">
                  <c:v>0.76581936181719801</c:v>
                </c:pt>
                <c:pt idx="23">
                  <c:v>0.7934018388318006</c:v>
                </c:pt>
                <c:pt idx="24">
                  <c:v>0.81949161709031926</c:v>
                </c:pt>
                <c:pt idx="25">
                  <c:v>0.84399134667387909</c:v>
                </c:pt>
                <c:pt idx="26">
                  <c:v>0.86680367766360289</c:v>
                </c:pt>
                <c:pt idx="27">
                  <c:v>0.88783126014061631</c:v>
                </c:pt>
                <c:pt idx="28">
                  <c:v>0.90697674418604568</c:v>
                </c:pt>
                <c:pt idx="29">
                  <c:v>0.92414277988101656</c:v>
                </c:pt>
                <c:pt idx="30">
                  <c:v>0.93923201730665207</c:v>
                </c:pt>
                <c:pt idx="31">
                  <c:v>0.95214710654407875</c:v>
                </c:pt>
                <c:pt idx="32">
                  <c:v>0.96279069767441983</c:v>
                </c:pt>
                <c:pt idx="33">
                  <c:v>0.97106544077879964</c:v>
                </c:pt>
                <c:pt idx="34">
                  <c:v>0.97687398593834507</c:v>
                </c:pt>
                <c:pt idx="35">
                  <c:v>0.98011898323418067</c:v>
                </c:pt>
                <c:pt idx="36">
                  <c:v>0.98070308274743057</c:v>
                </c:pt>
                <c:pt idx="37">
                  <c:v>0.97852893455922163</c:v>
                </c:pt>
                <c:pt idx="38">
                  <c:v>0.9734991887506762</c:v>
                </c:pt>
                <c:pt idx="39">
                  <c:v>0.96551649540291995</c:v>
                </c:pt>
                <c:pt idx="40">
                  <c:v>0.95448350459707954</c:v>
                </c:pt>
                <c:pt idx="41">
                  <c:v>0.94030286641427863</c:v>
                </c:pt>
                <c:pt idx="42">
                  <c:v>0.92287723093564111</c:v>
                </c:pt>
                <c:pt idx="43">
                  <c:v>0.90210924824229344</c:v>
                </c:pt>
                <c:pt idx="44">
                  <c:v>0.87790156841535993</c:v>
                </c:pt>
                <c:pt idx="45">
                  <c:v>0.85015684153596549</c:v>
                </c:pt>
                <c:pt idx="46">
                  <c:v>0.81877771768523611</c:v>
                </c:pt>
                <c:pt idx="47">
                  <c:v>0.78366684694429467</c:v>
                </c:pt>
                <c:pt idx="48">
                  <c:v>0.74472687939426763</c:v>
                </c:pt>
                <c:pt idx="49">
                  <c:v>0.70186046511627931</c:v>
                </c:pt>
                <c:pt idx="50">
                  <c:v>0.65497025419145583</c:v>
                </c:pt>
                <c:pt idx="51">
                  <c:v>0.60395889670091973</c:v>
                </c:pt>
                <c:pt idx="52">
                  <c:v>0.54872904272579881</c:v>
                </c:pt>
                <c:pt idx="53">
                  <c:v>0.48918334234721506</c:v>
                </c:pt>
                <c:pt idx="54">
                  <c:v>0.42522444564629558</c:v>
                </c:pt>
                <c:pt idx="55">
                  <c:v>0.3567550027041646</c:v>
                </c:pt>
                <c:pt idx="56">
                  <c:v>0.28367766360194741</c:v>
                </c:pt>
                <c:pt idx="57">
                  <c:v>0.20589507842076821</c:v>
                </c:pt>
                <c:pt idx="58">
                  <c:v>0.12330989724175234</c:v>
                </c:pt>
                <c:pt idx="59">
                  <c:v>3.5824770146024712E-2</c:v>
                </c:pt>
                <c:pt idx="60">
                  <c:v>-5.6657652785289385E-2</c:v>
                </c:pt>
              </c:numCache>
            </c:numRef>
          </c:val>
        </c:ser>
        <c:ser>
          <c:idx val="37"/>
          <c:order val="3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values!$B$41:$BJ$41</c:f>
              <c:numCache>
                <c:formatCode>General</c:formatCode>
                <c:ptCount val="61"/>
                <c:pt idx="0">
                  <c:v>-2.968090859924289E-2</c:v>
                </c:pt>
                <c:pt idx="1">
                  <c:v>6.2195781503513519E-3</c:v>
                </c:pt>
                <c:pt idx="2">
                  <c:v>4.2758247701459966E-2</c:v>
                </c:pt>
                <c:pt idx="3">
                  <c:v>7.9837750135208066E-2</c:v>
                </c:pt>
                <c:pt idx="4">
                  <c:v>0.11736073553272008</c:v>
                </c:pt>
                <c:pt idx="5">
                  <c:v>0.15522985397512151</c:v>
                </c:pt>
                <c:pt idx="6">
                  <c:v>0.19334775554353656</c:v>
                </c:pt>
                <c:pt idx="7">
                  <c:v>0.23161709031909108</c:v>
                </c:pt>
                <c:pt idx="8">
                  <c:v>0.26994050838290939</c:v>
                </c:pt>
                <c:pt idx="9">
                  <c:v>0.30822065981611635</c:v>
                </c:pt>
                <c:pt idx="10">
                  <c:v>0.34636019469983764</c:v>
                </c:pt>
                <c:pt idx="11">
                  <c:v>0.38426176311519716</c:v>
                </c:pt>
                <c:pt idx="12">
                  <c:v>0.42182801514332052</c:v>
                </c:pt>
                <c:pt idx="13">
                  <c:v>0.45896160086533211</c:v>
                </c:pt>
                <c:pt idx="14">
                  <c:v>0.49556517036235787</c:v>
                </c:pt>
                <c:pt idx="15">
                  <c:v>0.53154137371552124</c:v>
                </c:pt>
                <c:pt idx="16">
                  <c:v>0.5667928610059485</c:v>
                </c:pt>
                <c:pt idx="17">
                  <c:v>0.6012222823147646</c:v>
                </c:pt>
                <c:pt idx="18">
                  <c:v>0.63473228772309354</c:v>
                </c:pt>
                <c:pt idx="19">
                  <c:v>0.66722552731206053</c:v>
                </c:pt>
                <c:pt idx="20">
                  <c:v>0.69860465116279102</c:v>
                </c:pt>
                <c:pt idx="21">
                  <c:v>0.72877230935640869</c:v>
                </c:pt>
                <c:pt idx="22">
                  <c:v>0.75763115197403963</c:v>
                </c:pt>
                <c:pt idx="23">
                  <c:v>0.78508382909680852</c:v>
                </c:pt>
                <c:pt idx="24">
                  <c:v>0.81103299080584057</c:v>
                </c:pt>
                <c:pt idx="25">
                  <c:v>0.83538128718225979</c:v>
                </c:pt>
                <c:pt idx="26">
                  <c:v>0.85803136830719273</c:v>
                </c:pt>
                <c:pt idx="27">
                  <c:v>0.87888588426176284</c:v>
                </c:pt>
                <c:pt idx="28">
                  <c:v>0.89784748512709545</c:v>
                </c:pt>
                <c:pt idx="29">
                  <c:v>0.91481882098431566</c:v>
                </c:pt>
                <c:pt idx="30">
                  <c:v>0.92970254191454826</c:v>
                </c:pt>
                <c:pt idx="31">
                  <c:v>0.94240129799891825</c:v>
                </c:pt>
                <c:pt idx="32">
                  <c:v>0.95281773931855063</c:v>
                </c:pt>
                <c:pt idx="33">
                  <c:v>0.96085451595457083</c:v>
                </c:pt>
                <c:pt idx="34">
                  <c:v>0.96641427798810164</c:v>
                </c:pt>
                <c:pt idx="35">
                  <c:v>0.96939967550027106</c:v>
                </c:pt>
                <c:pt idx="36">
                  <c:v>0.96971335857220131</c:v>
                </c:pt>
                <c:pt idx="37">
                  <c:v>0.96725797728501905</c:v>
                </c:pt>
                <c:pt idx="38">
                  <c:v>0.96193618171984807</c:v>
                </c:pt>
                <c:pt idx="39">
                  <c:v>0.95365062195781525</c:v>
                </c:pt>
                <c:pt idx="40">
                  <c:v>0.94230394808004347</c:v>
                </c:pt>
                <c:pt idx="41">
                  <c:v>0.92779881016765864</c:v>
                </c:pt>
                <c:pt idx="42">
                  <c:v>0.91003785830178552</c:v>
                </c:pt>
                <c:pt idx="43">
                  <c:v>0.88892374256354878</c:v>
                </c:pt>
                <c:pt idx="44">
                  <c:v>0.86435911303407376</c:v>
                </c:pt>
                <c:pt idx="45">
                  <c:v>0.83624661979448434</c:v>
                </c:pt>
                <c:pt idx="46">
                  <c:v>0.80448891292590619</c:v>
                </c:pt>
                <c:pt idx="47">
                  <c:v>0.76898864250946586</c:v>
                </c:pt>
                <c:pt idx="48">
                  <c:v>0.72964845862628602</c:v>
                </c:pt>
                <c:pt idx="49">
                  <c:v>0.68637101135749135</c:v>
                </c:pt>
                <c:pt idx="50">
                  <c:v>0.63905895078420794</c:v>
                </c:pt>
                <c:pt idx="51">
                  <c:v>0.58761492698756057</c:v>
                </c:pt>
                <c:pt idx="52">
                  <c:v>0.53194159004867581</c:v>
                </c:pt>
                <c:pt idx="53">
                  <c:v>0.47194159004867531</c:v>
                </c:pt>
                <c:pt idx="54">
                  <c:v>0.40751757706868613</c:v>
                </c:pt>
                <c:pt idx="55">
                  <c:v>0.33857220118983328</c:v>
                </c:pt>
                <c:pt idx="56">
                  <c:v>0.26500811249323974</c:v>
                </c:pt>
                <c:pt idx="57">
                  <c:v>0.18672796106003256</c:v>
                </c:pt>
                <c:pt idx="58">
                  <c:v>0.10363439697133592</c:v>
                </c:pt>
                <c:pt idx="59">
                  <c:v>1.5630070308274679E-2</c:v>
                </c:pt>
                <c:pt idx="60">
                  <c:v>-7.7382368848026198E-2</c:v>
                </c:pt>
              </c:numCache>
            </c:numRef>
          </c:val>
        </c:ser>
        <c:ser>
          <c:idx val="38"/>
          <c:order val="3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values!$B$42:$BJ$42</c:f>
              <c:numCache>
                <c:formatCode>General</c:formatCode>
                <c:ptCount val="61"/>
                <c:pt idx="0">
                  <c:v>-3.9113034072471686E-2</c:v>
                </c:pt>
                <c:pt idx="1">
                  <c:v>-3.1368307193079285E-3</c:v>
                </c:pt>
                <c:pt idx="2">
                  <c:v>3.3466738777717442E-2</c:v>
                </c:pt>
                <c:pt idx="3">
                  <c:v>7.0600324499729417E-2</c:v>
                </c:pt>
                <c:pt idx="4">
                  <c:v>0.10816657652785268</c:v>
                </c:pt>
                <c:pt idx="5">
                  <c:v>0.14606814494321221</c:v>
                </c:pt>
                <c:pt idx="6">
                  <c:v>0.18420767982693328</c:v>
                </c:pt>
                <c:pt idx="7">
                  <c:v>0.22248783126014021</c:v>
                </c:pt>
                <c:pt idx="8">
                  <c:v>0.26081124932395838</c:v>
                </c:pt>
                <c:pt idx="9">
                  <c:v>0.29908058409951327</c:v>
                </c:pt>
                <c:pt idx="10">
                  <c:v>0.33719848566792854</c:v>
                </c:pt>
                <c:pt idx="11">
                  <c:v>0.37506760411032936</c:v>
                </c:pt>
                <c:pt idx="12">
                  <c:v>0.41259058950784211</c:v>
                </c:pt>
                <c:pt idx="13">
                  <c:v>0.44967009194158958</c:v>
                </c:pt>
                <c:pt idx="14">
                  <c:v>0.48620876149269865</c:v>
                </c:pt>
                <c:pt idx="15">
                  <c:v>0.52210924824229255</c:v>
                </c:pt>
                <c:pt idx="16">
                  <c:v>0.55727420227149815</c:v>
                </c:pt>
                <c:pt idx="17">
                  <c:v>0.59160627366143803</c:v>
                </c:pt>
                <c:pt idx="18">
                  <c:v>0.62500811249323984</c:v>
                </c:pt>
                <c:pt idx="19">
                  <c:v>0.65738236884802548</c:v>
                </c:pt>
                <c:pt idx="20">
                  <c:v>0.6886316928069226</c:v>
                </c:pt>
                <c:pt idx="21">
                  <c:v>0.71865873445105477</c:v>
                </c:pt>
                <c:pt idx="22">
                  <c:v>0.74736614386154576</c:v>
                </c:pt>
                <c:pt idx="23">
                  <c:v>0.77465657111952424</c:v>
                </c:pt>
                <c:pt idx="24">
                  <c:v>0.80043266630611098</c:v>
                </c:pt>
                <c:pt idx="25">
                  <c:v>0.82459707950243344</c:v>
                </c:pt>
                <c:pt idx="26">
                  <c:v>0.84705246078961549</c:v>
                </c:pt>
                <c:pt idx="27">
                  <c:v>0.86770146024878414</c:v>
                </c:pt>
                <c:pt idx="28">
                  <c:v>0.88644672796105906</c:v>
                </c:pt>
                <c:pt idx="29">
                  <c:v>0.90319091400757212</c:v>
                </c:pt>
                <c:pt idx="30">
                  <c:v>0.91783666846944278</c:v>
                </c:pt>
                <c:pt idx="31">
                  <c:v>0.93028664142779849</c:v>
                </c:pt>
                <c:pt idx="32">
                  <c:v>0.94044348296376412</c:v>
                </c:pt>
                <c:pt idx="33">
                  <c:v>0.94820984315846468</c:v>
                </c:pt>
                <c:pt idx="34">
                  <c:v>0.95348837209302362</c:v>
                </c:pt>
                <c:pt idx="35">
                  <c:v>0.95618171984856681</c:v>
                </c:pt>
                <c:pt idx="36">
                  <c:v>0.9561925365062196</c:v>
                </c:pt>
                <c:pt idx="37">
                  <c:v>0.95342347214710665</c:v>
                </c:pt>
                <c:pt idx="38">
                  <c:v>0.94777717685235252</c:v>
                </c:pt>
                <c:pt idx="39">
                  <c:v>0.93915630070308287</c:v>
                </c:pt>
                <c:pt idx="40">
                  <c:v>0.92746349378042159</c:v>
                </c:pt>
                <c:pt idx="41">
                  <c:v>0.91260140616549634</c:v>
                </c:pt>
                <c:pt idx="42">
                  <c:v>0.89447268793942658</c:v>
                </c:pt>
                <c:pt idx="43">
                  <c:v>0.87297998918334263</c:v>
                </c:pt>
                <c:pt idx="44">
                  <c:v>0.84802595997836694</c:v>
                </c:pt>
                <c:pt idx="45">
                  <c:v>0.8195132504056245</c:v>
                </c:pt>
                <c:pt idx="46">
                  <c:v>0.78734451054624144</c:v>
                </c:pt>
                <c:pt idx="47">
                  <c:v>0.75142239048134152</c:v>
                </c:pt>
                <c:pt idx="48">
                  <c:v>0.71164954029205063</c:v>
                </c:pt>
                <c:pt idx="49">
                  <c:v>0.66792861005949367</c:v>
                </c:pt>
                <c:pt idx="50">
                  <c:v>0.62016224986479207</c:v>
                </c:pt>
                <c:pt idx="51">
                  <c:v>0.56825310978907551</c:v>
                </c:pt>
                <c:pt idx="52">
                  <c:v>0.51210383991346697</c:v>
                </c:pt>
                <c:pt idx="53">
                  <c:v>0.45161709031909181</c:v>
                </c:pt>
                <c:pt idx="54">
                  <c:v>0.38669551108707462</c:v>
                </c:pt>
                <c:pt idx="55">
                  <c:v>0.31724175229853979</c:v>
                </c:pt>
                <c:pt idx="56">
                  <c:v>0.24315846403461339</c:v>
                </c:pt>
                <c:pt idx="57">
                  <c:v>0.16434829637641987</c:v>
                </c:pt>
                <c:pt idx="58">
                  <c:v>8.0713899405083597E-2</c:v>
                </c:pt>
                <c:pt idx="59">
                  <c:v>-7.8420767982694314E-3</c:v>
                </c:pt>
                <c:pt idx="60">
                  <c:v>-0.10141698215251493</c:v>
                </c:pt>
              </c:numCache>
            </c:numRef>
          </c:val>
        </c:ser>
        <c:ser>
          <c:idx val="39"/>
          <c:order val="3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values!$B$43:$BJ$43</c:f>
              <c:numCache>
                <c:formatCode>General</c:formatCode>
                <c:ptCount val="61"/>
                <c:pt idx="0">
                  <c:v>-4.9940508382909643E-2</c:v>
                </c:pt>
                <c:pt idx="1">
                  <c:v>-1.3921038399134852E-2</c:v>
                </c:pt>
                <c:pt idx="2">
                  <c:v>2.2714981070848673E-2</c:v>
                </c:pt>
                <c:pt idx="3">
                  <c:v>5.9870200108166315E-2</c:v>
                </c:pt>
                <c:pt idx="4">
                  <c:v>9.7447268793942277E-2</c:v>
                </c:pt>
                <c:pt idx="5">
                  <c:v>0.13534883720930191</c:v>
                </c:pt>
                <c:pt idx="6">
                  <c:v>0.17347755543537016</c:v>
                </c:pt>
                <c:pt idx="7">
                  <c:v>0.21173607355327181</c:v>
                </c:pt>
                <c:pt idx="8">
                  <c:v>0.25002704164413125</c:v>
                </c:pt>
                <c:pt idx="9">
                  <c:v>0.28825310978907448</c:v>
                </c:pt>
                <c:pt idx="10">
                  <c:v>0.32631692806922669</c:v>
                </c:pt>
                <c:pt idx="11">
                  <c:v>0.3641211465657106</c:v>
                </c:pt>
                <c:pt idx="12">
                  <c:v>0.4015684153596541</c:v>
                </c:pt>
                <c:pt idx="13">
                  <c:v>0.43856138453217886</c:v>
                </c:pt>
                <c:pt idx="14">
                  <c:v>0.47500270416441315</c:v>
                </c:pt>
                <c:pt idx="15">
                  <c:v>0.51079502433747981</c:v>
                </c:pt>
                <c:pt idx="16">
                  <c:v>0.54584099513250361</c:v>
                </c:pt>
                <c:pt idx="17">
                  <c:v>0.58004326663061068</c:v>
                </c:pt>
                <c:pt idx="18">
                  <c:v>0.61330448891292488</c:v>
                </c:pt>
                <c:pt idx="19">
                  <c:v>0.6455273120605739</c:v>
                </c:pt>
                <c:pt idx="20">
                  <c:v>0.67661438615467873</c:v>
                </c:pt>
                <c:pt idx="21">
                  <c:v>0.70646836127636425</c:v>
                </c:pt>
                <c:pt idx="22">
                  <c:v>0.73499188750676081</c:v>
                </c:pt>
                <c:pt idx="23">
                  <c:v>0.76208761492698762</c:v>
                </c:pt>
                <c:pt idx="24">
                  <c:v>0.78765819361817291</c:v>
                </c:pt>
                <c:pt idx="25">
                  <c:v>0.81160627366143889</c:v>
                </c:pt>
                <c:pt idx="26">
                  <c:v>0.83383450513791157</c:v>
                </c:pt>
                <c:pt idx="27">
                  <c:v>0.85424553812871884</c:v>
                </c:pt>
                <c:pt idx="28">
                  <c:v>0.87274202271498136</c:v>
                </c:pt>
                <c:pt idx="29">
                  <c:v>0.88922660897782557</c:v>
                </c:pt>
                <c:pt idx="30">
                  <c:v>0.90360194699837815</c:v>
                </c:pt>
                <c:pt idx="31">
                  <c:v>0.91577068685776086</c:v>
                </c:pt>
                <c:pt idx="32">
                  <c:v>0.92563547863710183</c:v>
                </c:pt>
                <c:pt idx="33">
                  <c:v>0.93309897241752371</c:v>
                </c:pt>
                <c:pt idx="34">
                  <c:v>0.93806381828015162</c:v>
                </c:pt>
                <c:pt idx="35">
                  <c:v>0.94043266630611144</c:v>
                </c:pt>
                <c:pt idx="36">
                  <c:v>0.94010816657652851</c:v>
                </c:pt>
                <c:pt idx="37">
                  <c:v>0.9369929691725255</c:v>
                </c:pt>
                <c:pt idx="38">
                  <c:v>0.93098972417522996</c:v>
                </c:pt>
                <c:pt idx="39">
                  <c:v>0.92200108166576544</c:v>
                </c:pt>
                <c:pt idx="40">
                  <c:v>0.90992969172525706</c:v>
                </c:pt>
                <c:pt idx="41">
                  <c:v>0.89467820443483048</c:v>
                </c:pt>
                <c:pt idx="42">
                  <c:v>0.8761492698756087</c:v>
                </c:pt>
                <c:pt idx="43">
                  <c:v>0.85424553812871928</c:v>
                </c:pt>
                <c:pt idx="44">
                  <c:v>0.82886965927528478</c:v>
                </c:pt>
                <c:pt idx="45">
                  <c:v>0.79992428339643074</c:v>
                </c:pt>
                <c:pt idx="46">
                  <c:v>0.76731206057328305</c:v>
                </c:pt>
                <c:pt idx="47">
                  <c:v>0.73093564088696616</c:v>
                </c:pt>
                <c:pt idx="48">
                  <c:v>0.69069767441860586</c:v>
                </c:pt>
                <c:pt idx="49">
                  <c:v>0.64650081124932479</c:v>
                </c:pt>
                <c:pt idx="50">
                  <c:v>0.5982477014602483</c:v>
                </c:pt>
                <c:pt idx="51">
                  <c:v>0.54584099513250461</c:v>
                </c:pt>
                <c:pt idx="52">
                  <c:v>0.48918334234721522</c:v>
                </c:pt>
                <c:pt idx="53">
                  <c:v>0.42817739318550607</c:v>
                </c:pt>
                <c:pt idx="54">
                  <c:v>0.36272579772850216</c:v>
                </c:pt>
                <c:pt idx="55">
                  <c:v>0.29273120605732789</c:v>
                </c:pt>
                <c:pt idx="56">
                  <c:v>0.21809626825310971</c:v>
                </c:pt>
                <c:pt idx="57">
                  <c:v>0.13872363439697141</c:v>
                </c:pt>
                <c:pt idx="58">
                  <c:v>5.4515954570037717E-2</c:v>
                </c:pt>
                <c:pt idx="59">
                  <c:v>-3.4624121146565989E-2</c:v>
                </c:pt>
                <c:pt idx="60">
                  <c:v>-0.12879394267171451</c:v>
                </c:pt>
              </c:numCache>
            </c:numRef>
          </c:val>
        </c:ser>
        <c:ser>
          <c:idx val="40"/>
          <c:order val="4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values!$B$44:$BJ$44</c:f>
              <c:numCache>
                <c:formatCode>General</c:formatCode>
                <c:ptCount val="61"/>
                <c:pt idx="0">
                  <c:v>-6.2195781503515617E-2</c:v>
                </c:pt>
                <c:pt idx="1">
                  <c:v>-2.6165494862087826E-2</c:v>
                </c:pt>
                <c:pt idx="2">
                  <c:v>1.0470524607895893E-2</c:v>
                </c:pt>
                <c:pt idx="3">
                  <c:v>4.7614926987560577E-2</c:v>
                </c:pt>
                <c:pt idx="4">
                  <c:v>8.517036235803116E-2</c:v>
                </c:pt>
                <c:pt idx="5">
                  <c:v>0.12303948080043214</c:v>
                </c:pt>
                <c:pt idx="6">
                  <c:v>0.16112493239588918</c:v>
                </c:pt>
                <c:pt idx="7">
                  <c:v>0.19932936722552672</c:v>
                </c:pt>
                <c:pt idx="8">
                  <c:v>0.23755543537047025</c:v>
                </c:pt>
                <c:pt idx="9">
                  <c:v>0.27570578691184394</c:v>
                </c:pt>
                <c:pt idx="10">
                  <c:v>0.31368307193077338</c:v>
                </c:pt>
                <c:pt idx="11">
                  <c:v>0.35138994050838235</c:v>
                </c:pt>
                <c:pt idx="12">
                  <c:v>0.38872904272579722</c:v>
                </c:pt>
                <c:pt idx="13">
                  <c:v>0.42560302866414235</c:v>
                </c:pt>
                <c:pt idx="14">
                  <c:v>0.46191454840454277</c:v>
                </c:pt>
                <c:pt idx="15">
                  <c:v>0.49756625202812277</c:v>
                </c:pt>
                <c:pt idx="16">
                  <c:v>0.53246078961600729</c:v>
                </c:pt>
                <c:pt idx="17">
                  <c:v>0.56650081124932361</c:v>
                </c:pt>
                <c:pt idx="18">
                  <c:v>0.59958896700919351</c:v>
                </c:pt>
                <c:pt idx="19">
                  <c:v>0.63162790697674365</c:v>
                </c:pt>
                <c:pt idx="20">
                  <c:v>0.66252028123309925</c:v>
                </c:pt>
                <c:pt idx="21">
                  <c:v>0.69216873985938299</c:v>
                </c:pt>
                <c:pt idx="22">
                  <c:v>0.72047593293672263</c:v>
                </c:pt>
                <c:pt idx="23">
                  <c:v>0.74734451054624085</c:v>
                </c:pt>
                <c:pt idx="24">
                  <c:v>0.77267712276906464</c:v>
                </c:pt>
                <c:pt idx="25">
                  <c:v>0.79637641968631667</c:v>
                </c:pt>
                <c:pt idx="26">
                  <c:v>0.81834505137912428</c:v>
                </c:pt>
                <c:pt idx="27">
                  <c:v>0.83848566792860979</c:v>
                </c:pt>
                <c:pt idx="28">
                  <c:v>0.85670091941590065</c:v>
                </c:pt>
                <c:pt idx="29">
                  <c:v>0.87289345592212042</c:v>
                </c:pt>
                <c:pt idx="30">
                  <c:v>0.88696592752839365</c:v>
                </c:pt>
                <c:pt idx="31">
                  <c:v>0.89882098431584634</c:v>
                </c:pt>
                <c:pt idx="32">
                  <c:v>0.90836127636560293</c:v>
                </c:pt>
                <c:pt idx="33">
                  <c:v>0.91548945375878865</c:v>
                </c:pt>
                <c:pt idx="34">
                  <c:v>0.92010816657652783</c:v>
                </c:pt>
                <c:pt idx="35">
                  <c:v>0.92212006489994558</c:v>
                </c:pt>
                <c:pt idx="36">
                  <c:v>0.92142779881016756</c:v>
                </c:pt>
                <c:pt idx="37">
                  <c:v>0.91793401838831878</c:v>
                </c:pt>
                <c:pt idx="38">
                  <c:v>0.91154137371552202</c:v>
                </c:pt>
                <c:pt idx="39">
                  <c:v>0.90215251487290349</c:v>
                </c:pt>
                <c:pt idx="40">
                  <c:v>0.88967009194159064</c:v>
                </c:pt>
                <c:pt idx="41">
                  <c:v>0.87399675500270435</c:v>
                </c:pt>
                <c:pt idx="42">
                  <c:v>0.85503515413737174</c:v>
                </c:pt>
                <c:pt idx="43">
                  <c:v>0.8326879394267177</c:v>
                </c:pt>
                <c:pt idx="44">
                  <c:v>0.80685776095186557</c:v>
                </c:pt>
                <c:pt idx="45">
                  <c:v>0.77744726879394288</c:v>
                </c:pt>
                <c:pt idx="46">
                  <c:v>0.74435911303407376</c:v>
                </c:pt>
                <c:pt idx="47">
                  <c:v>0.70749594375338065</c:v>
                </c:pt>
                <c:pt idx="48">
                  <c:v>0.66676041103299155</c:v>
                </c:pt>
                <c:pt idx="49">
                  <c:v>0.62205516495402968</c:v>
                </c:pt>
                <c:pt idx="50">
                  <c:v>0.57328285559762049</c:v>
                </c:pt>
                <c:pt idx="51">
                  <c:v>0.52034613304488964</c:v>
                </c:pt>
                <c:pt idx="52">
                  <c:v>0.46314764737696068</c:v>
                </c:pt>
                <c:pt idx="53">
                  <c:v>0.40159004867495962</c:v>
                </c:pt>
                <c:pt idx="54">
                  <c:v>0.33557598702001151</c:v>
                </c:pt>
                <c:pt idx="55">
                  <c:v>0.26500811249323963</c:v>
                </c:pt>
                <c:pt idx="56">
                  <c:v>0.18978907517577068</c:v>
                </c:pt>
                <c:pt idx="57">
                  <c:v>0.10982152514872889</c:v>
                </c:pt>
                <c:pt idx="58">
                  <c:v>2.5008112493239455E-2</c:v>
                </c:pt>
                <c:pt idx="59">
                  <c:v>-6.4748512709572936E-2</c:v>
                </c:pt>
                <c:pt idx="60">
                  <c:v>-0.15954570037858329</c:v>
                </c:pt>
              </c:numCache>
            </c:numRef>
          </c:val>
        </c:ser>
        <c:ser>
          <c:idx val="41"/>
          <c:order val="4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values!$B$45:$BJ$45</c:f>
              <c:numCache>
                <c:formatCode>General</c:formatCode>
                <c:ptCount val="61"/>
                <c:pt idx="0">
                  <c:v>-7.5911303407247083E-2</c:v>
                </c:pt>
                <c:pt idx="1">
                  <c:v>-3.9902650081124952E-2</c:v>
                </c:pt>
                <c:pt idx="2">
                  <c:v>-3.2990805840996682E-3</c:v>
                </c:pt>
                <c:pt idx="3">
                  <c:v>3.3802055164954055E-2</c:v>
                </c:pt>
                <c:pt idx="4">
                  <c:v>7.1303407247160402E-2</c:v>
                </c:pt>
                <c:pt idx="5">
                  <c:v>0.10910762574364508</c:v>
                </c:pt>
                <c:pt idx="6">
                  <c:v>0.14711736073553244</c:v>
                </c:pt>
                <c:pt idx="7">
                  <c:v>0.18523526230394791</c:v>
                </c:pt>
                <c:pt idx="8">
                  <c:v>0.22336398053001591</c:v>
                </c:pt>
                <c:pt idx="9">
                  <c:v>0.26140616549486223</c:v>
                </c:pt>
                <c:pt idx="10">
                  <c:v>0.29926446727961092</c:v>
                </c:pt>
                <c:pt idx="11">
                  <c:v>0.33684153596538663</c:v>
                </c:pt>
                <c:pt idx="12">
                  <c:v>0.37404002163331485</c:v>
                </c:pt>
                <c:pt idx="13">
                  <c:v>0.41076257436452124</c:v>
                </c:pt>
                <c:pt idx="14">
                  <c:v>0.4469118442401292</c:v>
                </c:pt>
                <c:pt idx="15">
                  <c:v>0.4823904813412655</c:v>
                </c:pt>
                <c:pt idx="16">
                  <c:v>0.51710113574905259</c:v>
                </c:pt>
                <c:pt idx="17">
                  <c:v>0.5509464575446188</c:v>
                </c:pt>
                <c:pt idx="18">
                  <c:v>0.58382909680908623</c:v>
                </c:pt>
                <c:pt idx="19">
                  <c:v>0.61565170362358157</c:v>
                </c:pt>
                <c:pt idx="20">
                  <c:v>0.64631692806922558</c:v>
                </c:pt>
                <c:pt idx="21">
                  <c:v>0.67572742022715004</c:v>
                </c:pt>
                <c:pt idx="22">
                  <c:v>0.70378583017847585</c:v>
                </c:pt>
                <c:pt idx="23">
                  <c:v>0.73039480800432688</c:v>
                </c:pt>
                <c:pt idx="24">
                  <c:v>0.75545700378582981</c:v>
                </c:pt>
                <c:pt idx="25">
                  <c:v>0.77887506760411163</c:v>
                </c:pt>
                <c:pt idx="26">
                  <c:v>0.80055164954029179</c:v>
                </c:pt>
                <c:pt idx="27">
                  <c:v>0.82038939967550062</c:v>
                </c:pt>
                <c:pt idx="28">
                  <c:v>0.83829096809085968</c:v>
                </c:pt>
                <c:pt idx="29">
                  <c:v>0.85415900486749574</c:v>
                </c:pt>
                <c:pt idx="30">
                  <c:v>0.86789616008653314</c:v>
                </c:pt>
                <c:pt idx="31">
                  <c:v>0.87940508382909721</c:v>
                </c:pt>
                <c:pt idx="32">
                  <c:v>0.8885884261763114</c:v>
                </c:pt>
                <c:pt idx="33">
                  <c:v>0.89534883720930303</c:v>
                </c:pt>
                <c:pt idx="34">
                  <c:v>0.89958896700919411</c:v>
                </c:pt>
                <c:pt idx="35">
                  <c:v>0.90121146565711197</c:v>
                </c:pt>
                <c:pt idx="36">
                  <c:v>0.90011898323418071</c:v>
                </c:pt>
                <c:pt idx="37">
                  <c:v>0.89621416982152435</c:v>
                </c:pt>
                <c:pt idx="38">
                  <c:v>0.8893996755002711</c:v>
                </c:pt>
                <c:pt idx="39">
                  <c:v>0.87957815035154163</c:v>
                </c:pt>
                <c:pt idx="40">
                  <c:v>0.86665224445646305</c:v>
                </c:pt>
                <c:pt idx="41">
                  <c:v>0.85052460789616025</c:v>
                </c:pt>
                <c:pt idx="42">
                  <c:v>0.83109789075175788</c:v>
                </c:pt>
                <c:pt idx="43">
                  <c:v>0.80827474310438152</c:v>
                </c:pt>
                <c:pt idx="44">
                  <c:v>0.7819578150351546</c:v>
                </c:pt>
                <c:pt idx="45">
                  <c:v>0.75204975662520424</c:v>
                </c:pt>
                <c:pt idx="46">
                  <c:v>0.71845321795565187</c:v>
                </c:pt>
                <c:pt idx="47">
                  <c:v>0.6810708491076255</c:v>
                </c:pt>
                <c:pt idx="48">
                  <c:v>0.63980530016225001</c:v>
                </c:pt>
                <c:pt idx="49">
                  <c:v>0.59455922120064852</c:v>
                </c:pt>
                <c:pt idx="50">
                  <c:v>0.54523526230394825</c:v>
                </c:pt>
                <c:pt idx="51">
                  <c:v>0.49173607355327231</c:v>
                </c:pt>
                <c:pt idx="52">
                  <c:v>0.43396430502974676</c:v>
                </c:pt>
                <c:pt idx="53">
                  <c:v>0.37182260681449508</c:v>
                </c:pt>
                <c:pt idx="54">
                  <c:v>0.30521362898864285</c:v>
                </c:pt>
                <c:pt idx="55">
                  <c:v>0.23404002163331539</c:v>
                </c:pt>
                <c:pt idx="56">
                  <c:v>0.15820443482963792</c:v>
                </c:pt>
                <c:pt idx="57">
                  <c:v>7.7609518658734444E-2</c:v>
                </c:pt>
                <c:pt idx="58">
                  <c:v>-7.8420767982695424E-3</c:v>
                </c:pt>
                <c:pt idx="59">
                  <c:v>-9.8247701460248832E-2</c:v>
                </c:pt>
                <c:pt idx="60">
                  <c:v>-0.19370470524607908</c:v>
                </c:pt>
              </c:numCache>
            </c:numRef>
          </c:val>
        </c:ser>
        <c:ser>
          <c:idx val="42"/>
          <c:order val="4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values!$B$46:$BJ$46</c:f>
              <c:numCache>
                <c:formatCode>General</c:formatCode>
                <c:ptCount val="61"/>
                <c:pt idx="0">
                  <c:v>-9.111952406706314E-2</c:v>
                </c:pt>
                <c:pt idx="1">
                  <c:v>-5.5164954029205127E-2</c:v>
                </c:pt>
                <c:pt idx="2">
                  <c:v>-1.8626284478096555E-2</c:v>
                </c:pt>
                <c:pt idx="3">
                  <c:v>1.8399134667387546E-2</c:v>
                </c:pt>
                <c:pt idx="4">
                  <c:v>5.5813953488371933E-2</c:v>
                </c:pt>
                <c:pt idx="5">
                  <c:v>9.3520822065981404E-2</c:v>
                </c:pt>
                <c:pt idx="6">
                  <c:v>0.13142239048134133</c:v>
                </c:pt>
                <c:pt idx="7">
                  <c:v>0.16942130881557571</c:v>
                </c:pt>
                <c:pt idx="8">
                  <c:v>0.20742022714981034</c:v>
                </c:pt>
                <c:pt idx="9">
                  <c:v>0.24532179556517011</c:v>
                </c:pt>
                <c:pt idx="10">
                  <c:v>0.28302866414278005</c:v>
                </c:pt>
                <c:pt idx="11">
                  <c:v>0.32044348296376401</c:v>
                </c:pt>
                <c:pt idx="12">
                  <c:v>0.35746890210924848</c:v>
                </c:pt>
                <c:pt idx="13">
                  <c:v>0.39400757166035705</c:v>
                </c:pt>
                <c:pt idx="14">
                  <c:v>0.42996214169821501</c:v>
                </c:pt>
                <c:pt idx="15">
                  <c:v>0.46523526230394757</c:v>
                </c:pt>
                <c:pt idx="16">
                  <c:v>0.49972958355868013</c:v>
                </c:pt>
                <c:pt idx="17">
                  <c:v>0.53334775554353664</c:v>
                </c:pt>
                <c:pt idx="18">
                  <c:v>0.56599242833964269</c:v>
                </c:pt>
                <c:pt idx="19">
                  <c:v>0.59756625202812252</c:v>
                </c:pt>
                <c:pt idx="20">
                  <c:v>0.62797187669010401</c:v>
                </c:pt>
                <c:pt idx="21">
                  <c:v>0.65711195240670683</c:v>
                </c:pt>
                <c:pt idx="22">
                  <c:v>0.68488912925905854</c:v>
                </c:pt>
                <c:pt idx="23">
                  <c:v>0.7112060573282859</c:v>
                </c:pt>
                <c:pt idx="24">
                  <c:v>0.73596538669551126</c:v>
                </c:pt>
                <c:pt idx="25">
                  <c:v>0.75906976744186061</c:v>
                </c:pt>
                <c:pt idx="26">
                  <c:v>0.78042184964845862</c:v>
                </c:pt>
                <c:pt idx="27">
                  <c:v>0.79992428339643062</c:v>
                </c:pt>
                <c:pt idx="28">
                  <c:v>0.81747971876690051</c:v>
                </c:pt>
                <c:pt idx="29">
                  <c:v>0.83299080584099494</c:v>
                </c:pt>
                <c:pt idx="30">
                  <c:v>0.8463601946998377</c:v>
                </c:pt>
                <c:pt idx="31">
                  <c:v>0.85749053542455422</c:v>
                </c:pt>
                <c:pt idx="32">
                  <c:v>0.86628447809626818</c:v>
                </c:pt>
                <c:pt idx="33">
                  <c:v>0.87264467279610713</c:v>
                </c:pt>
                <c:pt idx="34">
                  <c:v>0.87647376960519252</c:v>
                </c:pt>
                <c:pt idx="35">
                  <c:v>0.87767441860465234</c:v>
                </c:pt>
                <c:pt idx="36">
                  <c:v>0.8761492698756087</c:v>
                </c:pt>
                <c:pt idx="37">
                  <c:v>0.87180097349919017</c:v>
                </c:pt>
                <c:pt idx="38">
                  <c:v>0.86453217955651718</c:v>
                </c:pt>
                <c:pt idx="39">
                  <c:v>0.85424553812871906</c:v>
                </c:pt>
                <c:pt idx="40">
                  <c:v>0.8408436992969176</c:v>
                </c:pt>
                <c:pt idx="41">
                  <c:v>0.82422931314223924</c:v>
                </c:pt>
                <c:pt idx="42">
                  <c:v>0.80430502974580853</c:v>
                </c:pt>
                <c:pt idx="43">
                  <c:v>0.78097349918875092</c:v>
                </c:pt>
                <c:pt idx="44">
                  <c:v>0.75413737155219063</c:v>
                </c:pt>
                <c:pt idx="45">
                  <c:v>0.72369929691725343</c:v>
                </c:pt>
                <c:pt idx="46">
                  <c:v>0.68956192536506189</c:v>
                </c:pt>
                <c:pt idx="47">
                  <c:v>0.651627906976745</c:v>
                </c:pt>
                <c:pt idx="48">
                  <c:v>0.60979989183342465</c:v>
                </c:pt>
                <c:pt idx="49">
                  <c:v>0.56398053001622506</c:v>
                </c:pt>
                <c:pt idx="50">
                  <c:v>0.51407247160627367</c:v>
                </c:pt>
                <c:pt idx="51">
                  <c:v>0.45997836668469516</c:v>
                </c:pt>
                <c:pt idx="52">
                  <c:v>0.40160086533261291</c:v>
                </c:pt>
                <c:pt idx="53">
                  <c:v>0.33884261763115248</c:v>
                </c:pt>
                <c:pt idx="54">
                  <c:v>0.2716062736614388</c:v>
                </c:pt>
                <c:pt idx="55">
                  <c:v>0.19979448350459744</c:v>
                </c:pt>
                <c:pt idx="56">
                  <c:v>0.12330989724175211</c:v>
                </c:pt>
                <c:pt idx="57">
                  <c:v>4.2055164954029327E-2</c:v>
                </c:pt>
                <c:pt idx="58">
                  <c:v>-4.4067063277447513E-2</c:v>
                </c:pt>
                <c:pt idx="59">
                  <c:v>-0.13515413737155238</c:v>
                </c:pt>
                <c:pt idx="60">
                  <c:v>-0.23130340724716117</c:v>
                </c:pt>
              </c:numCache>
            </c:numRef>
          </c:val>
        </c:ser>
        <c:ser>
          <c:idx val="43"/>
          <c:order val="4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values!$B$47:$BJ$47</c:f>
              <c:numCache>
                <c:formatCode>General</c:formatCode>
                <c:ptCount val="61"/>
                <c:pt idx="0">
                  <c:v>-0.10785289345592232</c:v>
                </c:pt>
                <c:pt idx="1">
                  <c:v>-7.1984856679286086E-2</c:v>
                </c:pt>
                <c:pt idx="2">
                  <c:v>-3.5543537047052605E-2</c:v>
                </c:pt>
                <c:pt idx="3">
                  <c:v>1.3737155219036869E-3</c:v>
                </c:pt>
                <c:pt idx="4">
                  <c:v>3.8669551108707068E-2</c:v>
                </c:pt>
                <c:pt idx="5">
                  <c:v>7.6246619794483217E-2</c:v>
                </c:pt>
                <c:pt idx="6">
                  <c:v>0.11400757166035658</c:v>
                </c:pt>
                <c:pt idx="7">
                  <c:v>0.15185505678745254</c:v>
                </c:pt>
                <c:pt idx="8">
                  <c:v>0.18969172525689521</c:v>
                </c:pt>
                <c:pt idx="9">
                  <c:v>0.22742022714981014</c:v>
                </c:pt>
                <c:pt idx="10">
                  <c:v>0.26494321254732223</c:v>
                </c:pt>
                <c:pt idx="11">
                  <c:v>0.30216333153055652</c:v>
                </c:pt>
                <c:pt idx="12">
                  <c:v>0.33898323418063803</c:v>
                </c:pt>
                <c:pt idx="13">
                  <c:v>0.37530557057869107</c:v>
                </c:pt>
                <c:pt idx="14">
                  <c:v>0.41103299080584105</c:v>
                </c:pt>
                <c:pt idx="15">
                  <c:v>0.44606814494321201</c:v>
                </c:pt>
                <c:pt idx="16">
                  <c:v>0.48031368307193056</c:v>
                </c:pt>
                <c:pt idx="17">
                  <c:v>0.51367225527312066</c:v>
                </c:pt>
                <c:pt idx="18">
                  <c:v>0.54604651162790652</c:v>
                </c:pt>
                <c:pt idx="19">
                  <c:v>0.57733910221741469</c:v>
                </c:pt>
                <c:pt idx="20">
                  <c:v>0.60745267712276851</c:v>
                </c:pt>
                <c:pt idx="21">
                  <c:v>0.63628988642509521</c:v>
                </c:pt>
                <c:pt idx="22">
                  <c:v>0.66375338020551666</c:v>
                </c:pt>
                <c:pt idx="23">
                  <c:v>0.68974580854516021</c:v>
                </c:pt>
                <c:pt idx="24">
                  <c:v>0.71416982152514863</c:v>
                </c:pt>
                <c:pt idx="25">
                  <c:v>0.7369280692266087</c:v>
                </c:pt>
                <c:pt idx="26">
                  <c:v>0.75792320173066496</c:v>
                </c:pt>
                <c:pt idx="27">
                  <c:v>0.77705786911844277</c:v>
                </c:pt>
                <c:pt idx="28">
                  <c:v>0.79423472147106466</c:v>
                </c:pt>
                <c:pt idx="29">
                  <c:v>0.80935640886965843</c:v>
                </c:pt>
                <c:pt idx="30">
                  <c:v>0.8223255813953485</c:v>
                </c:pt>
                <c:pt idx="31">
                  <c:v>0.833044889129259</c:v>
                </c:pt>
                <c:pt idx="32">
                  <c:v>0.84141698215251459</c:v>
                </c:pt>
                <c:pt idx="33">
                  <c:v>0.8473445105462416</c:v>
                </c:pt>
                <c:pt idx="34">
                  <c:v>0.85073012439156304</c:v>
                </c:pt>
                <c:pt idx="35">
                  <c:v>0.85147647376960522</c:v>
                </c:pt>
                <c:pt idx="36">
                  <c:v>0.8494862087614925</c:v>
                </c:pt>
                <c:pt idx="37">
                  <c:v>0.84466197944835064</c:v>
                </c:pt>
                <c:pt idx="38">
                  <c:v>0.83690643591130354</c:v>
                </c:pt>
                <c:pt idx="39">
                  <c:v>0.82612222823147663</c:v>
                </c:pt>
                <c:pt idx="40">
                  <c:v>0.8122120064899947</c:v>
                </c:pt>
                <c:pt idx="41">
                  <c:v>0.79507842076798252</c:v>
                </c:pt>
                <c:pt idx="42">
                  <c:v>0.77462412114656642</c:v>
                </c:pt>
                <c:pt idx="43">
                  <c:v>0.75075175770686875</c:v>
                </c:pt>
                <c:pt idx="44">
                  <c:v>0.72336398053001638</c:v>
                </c:pt>
                <c:pt idx="45">
                  <c:v>0.69236343969713376</c:v>
                </c:pt>
                <c:pt idx="46">
                  <c:v>0.65765278528934579</c:v>
                </c:pt>
                <c:pt idx="47">
                  <c:v>0.619134667387778</c:v>
                </c:pt>
                <c:pt idx="48">
                  <c:v>0.5767117360735543</c:v>
                </c:pt>
                <c:pt idx="49">
                  <c:v>0.53028664142779858</c:v>
                </c:pt>
                <c:pt idx="50">
                  <c:v>0.47976203353163877</c:v>
                </c:pt>
                <c:pt idx="51">
                  <c:v>0.42504056246619804</c:v>
                </c:pt>
                <c:pt idx="52">
                  <c:v>0.36602487831260239</c:v>
                </c:pt>
                <c:pt idx="53">
                  <c:v>0.30261763115197432</c:v>
                </c:pt>
                <c:pt idx="54">
                  <c:v>0.23472147106544097</c:v>
                </c:pt>
                <c:pt idx="55">
                  <c:v>0.16223904813412679</c:v>
                </c:pt>
                <c:pt idx="56">
                  <c:v>8.5073012439156312E-2</c:v>
                </c:pt>
                <c:pt idx="57">
                  <c:v>3.1260140616549189E-3</c:v>
                </c:pt>
                <c:pt idx="58">
                  <c:v>-8.3699296917253044E-2</c:v>
                </c:pt>
                <c:pt idx="59">
                  <c:v>-0.17550027041644176</c:v>
                </c:pt>
                <c:pt idx="60">
                  <c:v>-0.27237425635478707</c:v>
                </c:pt>
              </c:numCache>
            </c:numRef>
          </c:val>
        </c:ser>
        <c:ser>
          <c:idx val="44"/>
          <c:order val="4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values!$B$48:$BJ$48</c:f>
              <c:numCache>
                <c:formatCode>General</c:formatCode>
                <c:ptCount val="61"/>
                <c:pt idx="0">
                  <c:v>-0.12614386154678214</c:v>
                </c:pt>
                <c:pt idx="1">
                  <c:v>-9.0394808004326768E-2</c:v>
                </c:pt>
                <c:pt idx="2">
                  <c:v>-5.408328826392679E-2</c:v>
                </c:pt>
                <c:pt idx="3">
                  <c:v>-1.7306652244456603E-2</c:v>
                </c:pt>
                <c:pt idx="4">
                  <c:v>1.9837750135207853E-2</c:v>
                </c:pt>
                <c:pt idx="5">
                  <c:v>5.7252568956192129E-2</c:v>
                </c:pt>
                <c:pt idx="6">
                  <c:v>9.4840454299621027E-2</c:v>
                </c:pt>
                <c:pt idx="7">
                  <c:v>0.13250405624661932</c:v>
                </c:pt>
                <c:pt idx="8">
                  <c:v>0.17014602487831221</c:v>
                </c:pt>
                <c:pt idx="9">
                  <c:v>0.20766901027582421</c:v>
                </c:pt>
                <c:pt idx="10">
                  <c:v>0.24497566252028083</c:v>
                </c:pt>
                <c:pt idx="11">
                  <c:v>0.281968631692807</c:v>
                </c:pt>
                <c:pt idx="12">
                  <c:v>0.31855056787452679</c:v>
                </c:pt>
                <c:pt idx="13">
                  <c:v>0.35462412114656544</c:v>
                </c:pt>
                <c:pt idx="14">
                  <c:v>0.39009194159004845</c:v>
                </c:pt>
                <c:pt idx="15">
                  <c:v>0.42485667928610044</c:v>
                </c:pt>
                <c:pt idx="16">
                  <c:v>0.45882098431584667</c:v>
                </c:pt>
                <c:pt idx="17">
                  <c:v>0.49188750676041093</c:v>
                </c:pt>
                <c:pt idx="18">
                  <c:v>0.52395889670091889</c:v>
                </c:pt>
                <c:pt idx="19">
                  <c:v>0.55493780421849681</c:v>
                </c:pt>
                <c:pt idx="20">
                  <c:v>0.58472687939426649</c:v>
                </c:pt>
                <c:pt idx="21">
                  <c:v>0.61322877230935646</c:v>
                </c:pt>
                <c:pt idx="22">
                  <c:v>0.64034613304488963</c:v>
                </c:pt>
                <c:pt idx="23">
                  <c:v>0.66598161168199099</c:v>
                </c:pt>
                <c:pt idx="24">
                  <c:v>0.69003785830178488</c:v>
                </c:pt>
                <c:pt idx="25">
                  <c:v>0.71241752298539718</c:v>
                </c:pt>
                <c:pt idx="26">
                  <c:v>0.73302325581395322</c:v>
                </c:pt>
                <c:pt idx="27">
                  <c:v>0.75175770686857857</c:v>
                </c:pt>
                <c:pt idx="28">
                  <c:v>0.76852352623039522</c:v>
                </c:pt>
                <c:pt idx="29">
                  <c:v>0.7832233639805295</c:v>
                </c:pt>
                <c:pt idx="30">
                  <c:v>0.79575987020010897</c:v>
                </c:pt>
                <c:pt idx="31">
                  <c:v>0.80603569497025407</c:v>
                </c:pt>
                <c:pt idx="32">
                  <c:v>0.81395348837209291</c:v>
                </c:pt>
                <c:pt idx="33">
                  <c:v>0.8194159004867495</c:v>
                </c:pt>
                <c:pt idx="34">
                  <c:v>0.8223255813953485</c:v>
                </c:pt>
                <c:pt idx="35">
                  <c:v>0.82258518117901558</c:v>
                </c:pt>
                <c:pt idx="36">
                  <c:v>0.82009734991887562</c:v>
                </c:pt>
                <c:pt idx="37">
                  <c:v>0.81476473769605195</c:v>
                </c:pt>
                <c:pt idx="38">
                  <c:v>0.8064899945916717</c:v>
                </c:pt>
                <c:pt idx="39">
                  <c:v>0.79517577068685785</c:v>
                </c:pt>
                <c:pt idx="40">
                  <c:v>0.78072471606273675</c:v>
                </c:pt>
                <c:pt idx="41">
                  <c:v>0.76303948080043282</c:v>
                </c:pt>
                <c:pt idx="42">
                  <c:v>0.74202271498107153</c:v>
                </c:pt>
                <c:pt idx="43">
                  <c:v>0.71757706868577664</c:v>
                </c:pt>
                <c:pt idx="44">
                  <c:v>0.68960519199567361</c:v>
                </c:pt>
                <c:pt idx="45">
                  <c:v>0.65800973499188853</c:v>
                </c:pt>
                <c:pt idx="46">
                  <c:v>0.62269334775554364</c:v>
                </c:pt>
                <c:pt idx="47">
                  <c:v>0.5835586803677657</c:v>
                </c:pt>
                <c:pt idx="48">
                  <c:v>0.54050838290968106</c:v>
                </c:pt>
                <c:pt idx="49">
                  <c:v>0.49344510546241238</c:v>
                </c:pt>
                <c:pt idx="50">
                  <c:v>0.44227149810708499</c:v>
                </c:pt>
                <c:pt idx="51">
                  <c:v>0.3868902109248249</c:v>
                </c:pt>
                <c:pt idx="52">
                  <c:v>0.32720389399675542</c:v>
                </c:pt>
                <c:pt idx="53">
                  <c:v>0.2631151974040023</c:v>
                </c:pt>
                <c:pt idx="54">
                  <c:v>0.19452677122769038</c:v>
                </c:pt>
                <c:pt idx="55">
                  <c:v>0.1213412655489452</c:v>
                </c:pt>
                <c:pt idx="56">
                  <c:v>4.3461330448891132E-2</c:v>
                </c:pt>
                <c:pt idx="57">
                  <c:v>-3.9210383991346798E-2</c:v>
                </c:pt>
                <c:pt idx="58">
                  <c:v>-0.12677122769064383</c:v>
                </c:pt>
                <c:pt idx="59">
                  <c:v>-0.21931855056787536</c:v>
                </c:pt>
                <c:pt idx="60">
                  <c:v>-0.3169497025419149</c:v>
                </c:pt>
              </c:numCache>
            </c:numRef>
          </c:val>
        </c:ser>
        <c:ser>
          <c:idx val="45"/>
          <c:order val="4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values!$B$49:$BJ$49</c:f>
              <c:numCache>
                <c:formatCode>General</c:formatCode>
                <c:ptCount val="61"/>
                <c:pt idx="0">
                  <c:v>-0.14602487831260158</c:v>
                </c:pt>
                <c:pt idx="1">
                  <c:v>-0.11042725797728511</c:v>
                </c:pt>
                <c:pt idx="2">
                  <c:v>-7.4277988101676781E-2</c:v>
                </c:pt>
                <c:pt idx="3">
                  <c:v>-3.7674418604651302E-2</c:v>
                </c:pt>
                <c:pt idx="4">
                  <c:v>-7.1389940508392879E-4</c:v>
                </c:pt>
                <c:pt idx="5">
                  <c:v>3.6506219578150187E-2</c:v>
                </c:pt>
                <c:pt idx="6">
                  <c:v>7.3888588426175961E-2</c:v>
                </c:pt>
                <c:pt idx="7">
                  <c:v>0.11133585722011886</c:v>
                </c:pt>
                <c:pt idx="8">
                  <c:v>0.14875067604110292</c:v>
                </c:pt>
                <c:pt idx="9">
                  <c:v>0.18603569497025374</c:v>
                </c:pt>
                <c:pt idx="10">
                  <c:v>0.22309356408869627</c:v>
                </c:pt>
                <c:pt idx="11">
                  <c:v>0.25982693347755548</c:v>
                </c:pt>
                <c:pt idx="12">
                  <c:v>0.29613845321795551</c:v>
                </c:pt>
                <c:pt idx="13">
                  <c:v>0.33193077339102239</c:v>
                </c:pt>
                <c:pt idx="14">
                  <c:v>0.36710654407787985</c:v>
                </c:pt>
                <c:pt idx="15">
                  <c:v>0.4015684153596541</c:v>
                </c:pt>
                <c:pt idx="16">
                  <c:v>0.43521903731746875</c:v>
                </c:pt>
                <c:pt idx="17">
                  <c:v>0.46796106003244992</c:v>
                </c:pt>
                <c:pt idx="18">
                  <c:v>0.49969713358572149</c:v>
                </c:pt>
                <c:pt idx="19">
                  <c:v>0.53032990805840963</c:v>
                </c:pt>
                <c:pt idx="20">
                  <c:v>0.55976203353163834</c:v>
                </c:pt>
                <c:pt idx="21">
                  <c:v>0.58789616008653256</c:v>
                </c:pt>
                <c:pt idx="22">
                  <c:v>0.61463493780421863</c:v>
                </c:pt>
                <c:pt idx="23">
                  <c:v>0.63988101676581999</c:v>
                </c:pt>
                <c:pt idx="24">
                  <c:v>0.66353704705246042</c:v>
                </c:pt>
                <c:pt idx="25">
                  <c:v>0.68550567874526736</c:v>
                </c:pt>
                <c:pt idx="26">
                  <c:v>0.70568956192536458</c:v>
                </c:pt>
                <c:pt idx="27">
                  <c:v>0.72399134667387921</c:v>
                </c:pt>
                <c:pt idx="28">
                  <c:v>0.74031368307193057</c:v>
                </c:pt>
                <c:pt idx="29">
                  <c:v>0.75455922120064889</c:v>
                </c:pt>
                <c:pt idx="30">
                  <c:v>0.76663061114115805</c:v>
                </c:pt>
                <c:pt idx="31">
                  <c:v>0.77643050297458138</c:v>
                </c:pt>
                <c:pt idx="32">
                  <c:v>0.78386154678204367</c:v>
                </c:pt>
                <c:pt idx="33">
                  <c:v>0.78882639264467336</c:v>
                </c:pt>
                <c:pt idx="34">
                  <c:v>0.79122769064359222</c:v>
                </c:pt>
                <c:pt idx="35">
                  <c:v>0.79096809085992426</c:v>
                </c:pt>
                <c:pt idx="36">
                  <c:v>0.78795024337479791</c:v>
                </c:pt>
                <c:pt idx="37">
                  <c:v>0.78207679826933452</c:v>
                </c:pt>
                <c:pt idx="38">
                  <c:v>0.77325040562466263</c:v>
                </c:pt>
                <c:pt idx="39">
                  <c:v>0.7613737155219038</c:v>
                </c:pt>
                <c:pt idx="40">
                  <c:v>0.74634937804218582</c:v>
                </c:pt>
                <c:pt idx="41">
                  <c:v>0.72808004326663078</c:v>
                </c:pt>
                <c:pt idx="42">
                  <c:v>0.70646836127636481</c:v>
                </c:pt>
                <c:pt idx="43">
                  <c:v>0.68141698215251456</c:v>
                </c:pt>
                <c:pt idx="44">
                  <c:v>0.6528285559762036</c:v>
                </c:pt>
                <c:pt idx="45">
                  <c:v>0.62060573282855735</c:v>
                </c:pt>
                <c:pt idx="46">
                  <c:v>0.58465116279069751</c:v>
                </c:pt>
                <c:pt idx="47">
                  <c:v>0.5448674959437535</c:v>
                </c:pt>
                <c:pt idx="48">
                  <c:v>0.50115738236884821</c:v>
                </c:pt>
                <c:pt idx="49">
                  <c:v>0.45342347214710682</c:v>
                </c:pt>
                <c:pt idx="50">
                  <c:v>0.40156841535965476</c:v>
                </c:pt>
                <c:pt idx="51">
                  <c:v>0.34549486208761565</c:v>
                </c:pt>
                <c:pt idx="52">
                  <c:v>0.28510546241211476</c:v>
                </c:pt>
                <c:pt idx="53">
                  <c:v>0.22030286641427788</c:v>
                </c:pt>
                <c:pt idx="54">
                  <c:v>0.15098972417522993</c:v>
                </c:pt>
                <c:pt idx="55">
                  <c:v>7.7068685776095311E-2</c:v>
                </c:pt>
                <c:pt idx="56">
                  <c:v>-1.5575987020013393E-3</c:v>
                </c:pt>
                <c:pt idx="57">
                  <c:v>-8.4986479177934213E-2</c:v>
                </c:pt>
                <c:pt idx="58">
                  <c:v>-0.17331530557057942</c:v>
                </c:pt>
                <c:pt idx="59">
                  <c:v>-0.26664142779881062</c:v>
                </c:pt>
                <c:pt idx="60">
                  <c:v>-0.36506219578150434</c:v>
                </c:pt>
              </c:numCache>
            </c:numRef>
          </c:val>
        </c:ser>
        <c:ser>
          <c:idx val="46"/>
          <c:order val="4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values!$B$50:$BJ$50</c:f>
              <c:numCache>
                <c:formatCode>General</c:formatCode>
                <c:ptCount val="61"/>
                <c:pt idx="0">
                  <c:v>-0.16752839372633882</c:v>
                </c:pt>
                <c:pt idx="1">
                  <c:v>-0.13211465657111943</c:v>
                </c:pt>
                <c:pt idx="2">
                  <c:v>-9.6160086533261593E-2</c:v>
                </c:pt>
                <c:pt idx="3">
                  <c:v>-5.9762033531639114E-2</c:v>
                </c:pt>
                <c:pt idx="4">
                  <c:v>-2.3017847485127418E-2</c:v>
                </c:pt>
                <c:pt idx="5">
                  <c:v>1.397512168739847E-2</c:v>
                </c:pt>
                <c:pt idx="6">
                  <c:v>5.1119524067063105E-2</c:v>
                </c:pt>
                <c:pt idx="7">
                  <c:v>8.8318009734991501E-2</c:v>
                </c:pt>
                <c:pt idx="8">
                  <c:v>0.12547322877230904</c:v>
                </c:pt>
                <c:pt idx="9">
                  <c:v>0.16248783126014021</c:v>
                </c:pt>
                <c:pt idx="10">
                  <c:v>0.19926446727961022</c:v>
                </c:pt>
                <c:pt idx="11">
                  <c:v>0.23570578691184391</c:v>
                </c:pt>
                <c:pt idx="12">
                  <c:v>0.27171444023796598</c:v>
                </c:pt>
                <c:pt idx="13">
                  <c:v>0.30719307733910212</c:v>
                </c:pt>
                <c:pt idx="14">
                  <c:v>0.34204434829637576</c:v>
                </c:pt>
                <c:pt idx="15">
                  <c:v>0.37617090319091423</c:v>
                </c:pt>
                <c:pt idx="16">
                  <c:v>0.40947539210383971</c:v>
                </c:pt>
                <c:pt idx="17">
                  <c:v>0.44186046511627902</c:v>
                </c:pt>
                <c:pt idx="18">
                  <c:v>0.47322877230935662</c:v>
                </c:pt>
                <c:pt idx="19">
                  <c:v>0.50348296376419588</c:v>
                </c:pt>
                <c:pt idx="20">
                  <c:v>0.53252568956192459</c:v>
                </c:pt>
                <c:pt idx="21">
                  <c:v>0.56025959978366646</c:v>
                </c:pt>
                <c:pt idx="22">
                  <c:v>0.58658734451054517</c:v>
                </c:pt>
                <c:pt idx="23">
                  <c:v>0.61141157382368805</c:v>
                </c:pt>
                <c:pt idx="24">
                  <c:v>0.63463493780421865</c:v>
                </c:pt>
                <c:pt idx="25">
                  <c:v>0.65616008653326152</c:v>
                </c:pt>
                <c:pt idx="26">
                  <c:v>0.67588967009194201</c:v>
                </c:pt>
                <c:pt idx="27">
                  <c:v>0.69372633856138488</c:v>
                </c:pt>
                <c:pt idx="28">
                  <c:v>0.70957274202271459</c:v>
                </c:pt>
                <c:pt idx="29">
                  <c:v>0.72333153055705779</c:v>
                </c:pt>
                <c:pt idx="30">
                  <c:v>0.73490535424553871</c:v>
                </c:pt>
                <c:pt idx="31">
                  <c:v>0.74419686316928124</c:v>
                </c:pt>
                <c:pt idx="32">
                  <c:v>0.75110870740941116</c:v>
                </c:pt>
                <c:pt idx="33">
                  <c:v>0.75554353704705268</c:v>
                </c:pt>
                <c:pt idx="34">
                  <c:v>0.75740400216333215</c:v>
                </c:pt>
                <c:pt idx="35">
                  <c:v>0.75659275283937322</c:v>
                </c:pt>
                <c:pt idx="36">
                  <c:v>0.75301243915630067</c:v>
                </c:pt>
                <c:pt idx="37">
                  <c:v>0.74656571119524051</c:v>
                </c:pt>
                <c:pt idx="38">
                  <c:v>0.73715521903731762</c:v>
                </c:pt>
                <c:pt idx="39">
                  <c:v>0.72468361276365689</c:v>
                </c:pt>
                <c:pt idx="40">
                  <c:v>0.70905354245538199</c:v>
                </c:pt>
                <c:pt idx="41">
                  <c:v>0.69016765819361825</c:v>
                </c:pt>
                <c:pt idx="42">
                  <c:v>0.66792861005949344</c:v>
                </c:pt>
                <c:pt idx="43">
                  <c:v>0.64223904813412724</c:v>
                </c:pt>
                <c:pt idx="44">
                  <c:v>0.6130016224986492</c:v>
                </c:pt>
                <c:pt idx="45">
                  <c:v>0.58011898323418087</c:v>
                </c:pt>
                <c:pt idx="46">
                  <c:v>0.54349378042184959</c:v>
                </c:pt>
                <c:pt idx="47">
                  <c:v>0.50302866414278014</c:v>
                </c:pt>
                <c:pt idx="48">
                  <c:v>0.45862628447809639</c:v>
                </c:pt>
                <c:pt idx="49">
                  <c:v>0.41018929150892391</c:v>
                </c:pt>
                <c:pt idx="50">
                  <c:v>0.35762033531638737</c:v>
                </c:pt>
                <c:pt idx="51">
                  <c:v>0.30082206598161243</c:v>
                </c:pt>
                <c:pt idx="52">
                  <c:v>0.23969713358572237</c:v>
                </c:pt>
                <c:pt idx="53">
                  <c:v>0.17414818820984321</c:v>
                </c:pt>
                <c:pt idx="54">
                  <c:v>0.10407787993510002</c:v>
                </c:pt>
                <c:pt idx="55">
                  <c:v>2.9388858842617438E-2</c:v>
                </c:pt>
                <c:pt idx="56">
                  <c:v>-5.0016224986479382E-2</c:v>
                </c:pt>
                <c:pt idx="57">
                  <c:v>-0.13423472147106574</c:v>
                </c:pt>
                <c:pt idx="58">
                  <c:v>-0.22336398053001671</c:v>
                </c:pt>
                <c:pt idx="59">
                  <c:v>-0.31750135208220731</c:v>
                </c:pt>
                <c:pt idx="60">
                  <c:v>-0.41674418604651209</c:v>
                </c:pt>
              </c:numCache>
            </c:numRef>
          </c:val>
        </c:ser>
        <c:ser>
          <c:idx val="47"/>
          <c:order val="4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values!$B$51:$BJ$51</c:f>
              <c:numCache>
                <c:formatCode>General</c:formatCode>
                <c:ptCount val="61"/>
                <c:pt idx="0">
                  <c:v>-0.19068685776095162</c:v>
                </c:pt>
                <c:pt idx="1">
                  <c:v>-0.15548945375878881</c:v>
                </c:pt>
                <c:pt idx="2">
                  <c:v>-0.11976203353163874</c:v>
                </c:pt>
                <c:pt idx="3">
                  <c:v>-8.3601946998377599E-2</c:v>
                </c:pt>
                <c:pt idx="4">
                  <c:v>-4.7106544077880293E-2</c:v>
                </c:pt>
                <c:pt idx="5">
                  <c:v>-1.0373174689021441E-2</c:v>
                </c:pt>
                <c:pt idx="6">
                  <c:v>2.6500811249323696E-2</c:v>
                </c:pt>
                <c:pt idx="7">
                  <c:v>6.3418063818279871E-2</c:v>
                </c:pt>
                <c:pt idx="8">
                  <c:v>0.10028123309897209</c:v>
                </c:pt>
                <c:pt idx="9">
                  <c:v>0.13699296917252551</c:v>
                </c:pt>
                <c:pt idx="10">
                  <c:v>0.17345592212006444</c:v>
                </c:pt>
                <c:pt idx="11">
                  <c:v>0.20957274202271459</c:v>
                </c:pt>
                <c:pt idx="12">
                  <c:v>0.24524607896160044</c:v>
                </c:pt>
                <c:pt idx="13">
                  <c:v>0.28037858301784802</c:v>
                </c:pt>
                <c:pt idx="14">
                  <c:v>0.31487290427257991</c:v>
                </c:pt>
                <c:pt idx="15">
                  <c:v>0.34863169280692224</c:v>
                </c:pt>
                <c:pt idx="16">
                  <c:v>0.3815575987020009</c:v>
                </c:pt>
                <c:pt idx="17">
                  <c:v>0.41355327203893943</c:v>
                </c:pt>
                <c:pt idx="18">
                  <c:v>0.44452136289886424</c:v>
                </c:pt>
                <c:pt idx="19">
                  <c:v>0.47436452136289919</c:v>
                </c:pt>
                <c:pt idx="20">
                  <c:v>0.50298539751216853</c:v>
                </c:pt>
                <c:pt idx="21">
                  <c:v>0.53028664142779847</c:v>
                </c:pt>
                <c:pt idx="22">
                  <c:v>0.55617090319091367</c:v>
                </c:pt>
                <c:pt idx="23">
                  <c:v>0.58054083288263858</c:v>
                </c:pt>
                <c:pt idx="24">
                  <c:v>0.60329908058410042</c:v>
                </c:pt>
                <c:pt idx="25">
                  <c:v>0.62434829637642053</c:v>
                </c:pt>
                <c:pt idx="26">
                  <c:v>0.64359113034072524</c:v>
                </c:pt>
                <c:pt idx="27">
                  <c:v>0.66093023255814087</c:v>
                </c:pt>
                <c:pt idx="28">
                  <c:v>0.67626825310979011</c:v>
                </c:pt>
                <c:pt idx="29">
                  <c:v>0.6895078420767986</c:v>
                </c:pt>
                <c:pt idx="30">
                  <c:v>0.70055164954029192</c:v>
                </c:pt>
                <c:pt idx="31">
                  <c:v>0.70930232558139528</c:v>
                </c:pt>
                <c:pt idx="32">
                  <c:v>0.71566252028123256</c:v>
                </c:pt>
                <c:pt idx="33">
                  <c:v>0.71953488372092966</c:v>
                </c:pt>
                <c:pt idx="34">
                  <c:v>0.72082206598161158</c:v>
                </c:pt>
                <c:pt idx="35">
                  <c:v>0.71942671714440265</c:v>
                </c:pt>
                <c:pt idx="36">
                  <c:v>0.71525148729042765</c:v>
                </c:pt>
                <c:pt idx="37">
                  <c:v>0.70819902650081257</c:v>
                </c:pt>
                <c:pt idx="38">
                  <c:v>0.69817198485667942</c:v>
                </c:pt>
                <c:pt idx="39">
                  <c:v>0.6850730124391573</c:v>
                </c:pt>
                <c:pt idx="40">
                  <c:v>0.668804759329368</c:v>
                </c:pt>
                <c:pt idx="41">
                  <c:v>0.64926987560843796</c:v>
                </c:pt>
                <c:pt idx="42">
                  <c:v>0.62637101135749162</c:v>
                </c:pt>
                <c:pt idx="43">
                  <c:v>0.60001081665765355</c:v>
                </c:pt>
                <c:pt idx="44">
                  <c:v>0.57009194159004883</c:v>
                </c:pt>
                <c:pt idx="45">
                  <c:v>0.5365170362358036</c:v>
                </c:pt>
                <c:pt idx="46">
                  <c:v>0.49918875067604163</c:v>
                </c:pt>
                <c:pt idx="47">
                  <c:v>0.45800973499188768</c:v>
                </c:pt>
                <c:pt idx="48">
                  <c:v>0.41288263926446817</c:v>
                </c:pt>
                <c:pt idx="49">
                  <c:v>0.36371011357490574</c:v>
                </c:pt>
                <c:pt idx="50">
                  <c:v>0.31039480800432695</c:v>
                </c:pt>
                <c:pt idx="51">
                  <c:v>0.25283937263385631</c:v>
                </c:pt>
                <c:pt idx="52">
                  <c:v>0.19094645754461875</c:v>
                </c:pt>
                <c:pt idx="53">
                  <c:v>0.12461871281773929</c:v>
                </c:pt>
                <c:pt idx="54">
                  <c:v>5.3758788534342704E-2</c:v>
                </c:pt>
                <c:pt idx="55">
                  <c:v>-2.1730665224445802E-2</c:v>
                </c:pt>
                <c:pt idx="56">
                  <c:v>-0.10194699837750154</c:v>
                </c:pt>
                <c:pt idx="57">
                  <c:v>-0.18698756084369941</c:v>
                </c:pt>
                <c:pt idx="58">
                  <c:v>-0.27694970254191464</c:v>
                </c:pt>
                <c:pt idx="59">
                  <c:v>-0.37193077339102304</c:v>
                </c:pt>
                <c:pt idx="60">
                  <c:v>-0.47202812330989841</c:v>
                </c:pt>
              </c:numCache>
            </c:numRef>
          </c:val>
        </c:ser>
        <c:ser>
          <c:idx val="48"/>
          <c:order val="4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values!$B$52:$BJ$52</c:f>
              <c:numCache>
                <c:formatCode>General</c:formatCode>
                <c:ptCount val="61"/>
                <c:pt idx="0">
                  <c:v>-0.21553272038939977</c:v>
                </c:pt>
                <c:pt idx="1">
                  <c:v>-0.18058409951325063</c:v>
                </c:pt>
                <c:pt idx="2">
                  <c:v>-0.14511627906976771</c:v>
                </c:pt>
                <c:pt idx="3">
                  <c:v>-0.10922660897782605</c:v>
                </c:pt>
                <c:pt idx="4">
                  <c:v>-7.3012439156300971E-2</c:v>
                </c:pt>
                <c:pt idx="5">
                  <c:v>-3.65711195240674E-2</c:v>
                </c:pt>
                <c:pt idx="6">
                  <c:v>0</c:v>
                </c:pt>
                <c:pt idx="7">
                  <c:v>3.6603569497024979E-2</c:v>
                </c:pt>
                <c:pt idx="8">
                  <c:v>7.3142239048133745E-2</c:v>
                </c:pt>
                <c:pt idx="9">
                  <c:v>0.10951865873445056</c:v>
                </c:pt>
                <c:pt idx="10">
                  <c:v>0.14563547863710091</c:v>
                </c:pt>
                <c:pt idx="11">
                  <c:v>0.1813953488372092</c:v>
                </c:pt>
                <c:pt idx="12">
                  <c:v>0.21670091941590011</c:v>
                </c:pt>
                <c:pt idx="13">
                  <c:v>0.25145484045429911</c:v>
                </c:pt>
                <c:pt idx="14">
                  <c:v>0.28555976203353117</c:v>
                </c:pt>
                <c:pt idx="15">
                  <c:v>0.31891833423472155</c:v>
                </c:pt>
                <c:pt idx="16">
                  <c:v>0.35143320713899362</c:v>
                </c:pt>
                <c:pt idx="17">
                  <c:v>0.38300703082747417</c:v>
                </c:pt>
                <c:pt idx="18">
                  <c:v>0.41354245538128681</c:v>
                </c:pt>
                <c:pt idx="19">
                  <c:v>0.44294213088155709</c:v>
                </c:pt>
                <c:pt idx="20">
                  <c:v>0.47110870740941052</c:v>
                </c:pt>
                <c:pt idx="21">
                  <c:v>0.49794483504597087</c:v>
                </c:pt>
                <c:pt idx="22">
                  <c:v>0.52335316387236186</c:v>
                </c:pt>
                <c:pt idx="23">
                  <c:v>0.54723634396971244</c:v>
                </c:pt>
                <c:pt idx="24">
                  <c:v>0.56949702541914515</c:v>
                </c:pt>
                <c:pt idx="25">
                  <c:v>0.59003785830178468</c:v>
                </c:pt>
                <c:pt idx="26">
                  <c:v>0.60876149269875712</c:v>
                </c:pt>
                <c:pt idx="27">
                  <c:v>0.62557057869118504</c:v>
                </c:pt>
                <c:pt idx="28">
                  <c:v>0.6403677663601951</c:v>
                </c:pt>
                <c:pt idx="29">
                  <c:v>0.65305570578691152</c:v>
                </c:pt>
                <c:pt idx="30">
                  <c:v>0.66353704705246053</c:v>
                </c:pt>
                <c:pt idx="31">
                  <c:v>0.67171444023796634</c:v>
                </c:pt>
                <c:pt idx="32">
                  <c:v>0.67749053542455451</c:v>
                </c:pt>
                <c:pt idx="33">
                  <c:v>0.68076798269334771</c:v>
                </c:pt>
                <c:pt idx="34">
                  <c:v>0.68144943212547437</c:v>
                </c:pt>
                <c:pt idx="35">
                  <c:v>0.67943753380205507</c:v>
                </c:pt>
                <c:pt idx="36">
                  <c:v>0.67463493780421913</c:v>
                </c:pt>
                <c:pt idx="37">
                  <c:v>0.66694429421308987</c:v>
                </c:pt>
                <c:pt idx="38">
                  <c:v>0.6562682531097902</c:v>
                </c:pt>
                <c:pt idx="39">
                  <c:v>0.64250946457544689</c:v>
                </c:pt>
                <c:pt idx="40">
                  <c:v>0.62557057869118515</c:v>
                </c:pt>
                <c:pt idx="41">
                  <c:v>0.60535424553812944</c:v>
                </c:pt>
                <c:pt idx="42">
                  <c:v>0.58176311519740342</c:v>
                </c:pt>
                <c:pt idx="43">
                  <c:v>0.55469983775013643</c:v>
                </c:pt>
                <c:pt idx="44">
                  <c:v>0.52406706327744679</c:v>
                </c:pt>
                <c:pt idx="45">
                  <c:v>0.48976744186046545</c:v>
                </c:pt>
                <c:pt idx="46">
                  <c:v>0.45170362358031374</c:v>
                </c:pt>
                <c:pt idx="47">
                  <c:v>0.40977825851811772</c:v>
                </c:pt>
                <c:pt idx="48">
                  <c:v>0.36389399675500306</c:v>
                </c:pt>
                <c:pt idx="49">
                  <c:v>0.31395348837209347</c:v>
                </c:pt>
                <c:pt idx="50">
                  <c:v>0.25985938345051385</c:v>
                </c:pt>
                <c:pt idx="51">
                  <c:v>0.20151433207139044</c:v>
                </c:pt>
                <c:pt idx="52">
                  <c:v>0.13882098431584633</c:v>
                </c:pt>
                <c:pt idx="53">
                  <c:v>7.1681990265007989E-2</c:v>
                </c:pt>
                <c:pt idx="54">
                  <c:v>0</c:v>
                </c:pt>
                <c:pt idx="55">
                  <c:v>-7.6322336398053303E-2</c:v>
                </c:pt>
                <c:pt idx="56">
                  <c:v>-0.15738236884802631</c:v>
                </c:pt>
                <c:pt idx="57">
                  <c:v>-0.24327744726879466</c:v>
                </c:pt>
                <c:pt idx="58">
                  <c:v>-0.33410492157923305</c:v>
                </c:pt>
                <c:pt idx="59">
                  <c:v>-0.429962141698216</c:v>
                </c:pt>
                <c:pt idx="60">
                  <c:v>-0.53094645754462011</c:v>
                </c:pt>
              </c:numCache>
            </c:numRef>
          </c:val>
        </c:ser>
        <c:ser>
          <c:idx val="49"/>
          <c:order val="4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values!$B$53:$BJ$53</c:f>
              <c:numCache>
                <c:formatCode>General</c:formatCode>
                <c:ptCount val="61"/>
                <c:pt idx="0">
                  <c:v>-0.24209843158464056</c:v>
                </c:pt>
                <c:pt idx="1">
                  <c:v>-0.20743104380746388</c:v>
                </c:pt>
                <c:pt idx="2">
                  <c:v>-0.1722552731206059</c:v>
                </c:pt>
                <c:pt idx="3">
                  <c:v>-0.13666846944294256</c:v>
                </c:pt>
                <c:pt idx="4">
                  <c:v>-0.10076798269334807</c:v>
                </c:pt>
                <c:pt idx="5">
                  <c:v>-6.4651162790698158E-2</c:v>
                </c:pt>
                <c:pt idx="6">
                  <c:v>-2.8415359653867212E-2</c:v>
                </c:pt>
                <c:pt idx="7">
                  <c:v>7.8420767982690931E-3</c:v>
                </c:pt>
                <c:pt idx="8">
                  <c:v>4.4023796646835929E-2</c:v>
                </c:pt>
                <c:pt idx="9">
                  <c:v>8.0032449972958025E-2</c:v>
                </c:pt>
                <c:pt idx="10">
                  <c:v>0.11577068685776049</c:v>
                </c:pt>
                <c:pt idx="11">
                  <c:v>0.15114115738236858</c:v>
                </c:pt>
                <c:pt idx="12">
                  <c:v>0.18604651162790681</c:v>
                </c:pt>
                <c:pt idx="13">
                  <c:v>0.2203893996755</c:v>
                </c:pt>
                <c:pt idx="14">
                  <c:v>0.2540724716062735</c:v>
                </c:pt>
                <c:pt idx="15">
                  <c:v>0.28699837750135182</c:v>
                </c:pt>
                <c:pt idx="16">
                  <c:v>0.31906976744186066</c:v>
                </c:pt>
                <c:pt idx="17">
                  <c:v>0.35018929150892331</c:v>
                </c:pt>
                <c:pt idx="18">
                  <c:v>0.38025959978366675</c:v>
                </c:pt>
                <c:pt idx="19">
                  <c:v>0.40918334234721432</c:v>
                </c:pt>
                <c:pt idx="20">
                  <c:v>0.43686316928069263</c:v>
                </c:pt>
                <c:pt idx="21">
                  <c:v>0.46320173066522419</c:v>
                </c:pt>
                <c:pt idx="22">
                  <c:v>0.48810167658193576</c:v>
                </c:pt>
                <c:pt idx="23">
                  <c:v>0.51146565711195158</c:v>
                </c:pt>
                <c:pt idx="24">
                  <c:v>0.5331963223363978</c:v>
                </c:pt>
                <c:pt idx="25">
                  <c:v>0.55319632233639782</c:v>
                </c:pt>
                <c:pt idx="26">
                  <c:v>0.57136830719307763</c:v>
                </c:pt>
                <c:pt idx="27">
                  <c:v>0.58761492698756057</c:v>
                </c:pt>
                <c:pt idx="28">
                  <c:v>0.60183883180097364</c:v>
                </c:pt>
                <c:pt idx="29">
                  <c:v>0.61394267171444061</c:v>
                </c:pt>
                <c:pt idx="30">
                  <c:v>0.62382909680908705</c:v>
                </c:pt>
                <c:pt idx="31">
                  <c:v>0.63140075716603561</c:v>
                </c:pt>
                <c:pt idx="32">
                  <c:v>0.63656030286641418</c:v>
                </c:pt>
                <c:pt idx="33">
                  <c:v>0.639210383991346</c:v>
                </c:pt>
                <c:pt idx="34">
                  <c:v>0.63925365062195783</c:v>
                </c:pt>
                <c:pt idx="35">
                  <c:v>0.63659275283937322</c:v>
                </c:pt>
                <c:pt idx="36">
                  <c:v>0.63113034072471608</c:v>
                </c:pt>
                <c:pt idx="37">
                  <c:v>0.62276906435911394</c:v>
                </c:pt>
                <c:pt idx="38">
                  <c:v>0.6114115738236886</c:v>
                </c:pt>
                <c:pt idx="39">
                  <c:v>0.59696051919956739</c:v>
                </c:pt>
                <c:pt idx="40">
                  <c:v>0.57931855056787462</c:v>
                </c:pt>
                <c:pt idx="41">
                  <c:v>0.5583883180097351</c:v>
                </c:pt>
                <c:pt idx="42">
                  <c:v>0.5340724716062738</c:v>
                </c:pt>
                <c:pt idx="43">
                  <c:v>0.50627366143861552</c:v>
                </c:pt>
                <c:pt idx="44">
                  <c:v>0.47489453758788575</c:v>
                </c:pt>
                <c:pt idx="45">
                  <c:v>0.43983775013520832</c:v>
                </c:pt>
                <c:pt idx="46">
                  <c:v>0.40100594916170906</c:v>
                </c:pt>
                <c:pt idx="47">
                  <c:v>0.35830178474851282</c:v>
                </c:pt>
                <c:pt idx="48">
                  <c:v>0.31162790697674464</c:v>
                </c:pt>
                <c:pt idx="49">
                  <c:v>0.26088696592752908</c:v>
                </c:pt>
                <c:pt idx="50">
                  <c:v>0.20598161168199039</c:v>
                </c:pt>
                <c:pt idx="51">
                  <c:v>0.14681449432125487</c:v>
                </c:pt>
                <c:pt idx="52">
                  <c:v>8.3288263926446712E-2</c:v>
                </c:pt>
                <c:pt idx="53">
                  <c:v>1.5305570578690983E-2</c:v>
                </c:pt>
                <c:pt idx="54">
                  <c:v>-5.7230935640886993E-2</c:v>
                </c:pt>
                <c:pt idx="55">
                  <c:v>-0.13441860465116312</c:v>
                </c:pt>
                <c:pt idx="56">
                  <c:v>-0.21635478637101171</c:v>
                </c:pt>
                <c:pt idx="57">
                  <c:v>-0.3031368307193083</c:v>
                </c:pt>
                <c:pt idx="58">
                  <c:v>-0.39486208761492808</c:v>
                </c:pt>
                <c:pt idx="59">
                  <c:v>-0.49162790697674535</c:v>
                </c:pt>
                <c:pt idx="60">
                  <c:v>-0.59353163872363468</c:v>
                </c:pt>
              </c:numCache>
            </c:numRef>
          </c:val>
        </c:ser>
        <c:ser>
          <c:idx val="50"/>
          <c:order val="5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values!$B$54:$BJ$54</c:f>
              <c:numCache>
                <c:formatCode>General</c:formatCode>
                <c:ptCount val="61"/>
                <c:pt idx="0">
                  <c:v>-0.27041644131963255</c:v>
                </c:pt>
                <c:pt idx="1">
                  <c:v>-0.23606273661438604</c:v>
                </c:pt>
                <c:pt idx="2">
                  <c:v>-0.20121146565711204</c:v>
                </c:pt>
                <c:pt idx="3">
                  <c:v>-0.16595997836668464</c:v>
                </c:pt>
                <c:pt idx="4">
                  <c:v>-0.13040562466197947</c:v>
                </c:pt>
                <c:pt idx="5">
                  <c:v>-9.4645754461871484E-2</c:v>
                </c:pt>
                <c:pt idx="6">
                  <c:v>-5.8777717685235431E-2</c:v>
                </c:pt>
                <c:pt idx="7">
                  <c:v>-2.289886425094657E-2</c:v>
                </c:pt>
                <c:pt idx="8">
                  <c:v>1.2893455922119991E-2</c:v>
                </c:pt>
                <c:pt idx="9">
                  <c:v>4.8501892915088995E-2</c:v>
                </c:pt>
                <c:pt idx="10">
                  <c:v>8.3829096809085707E-2</c:v>
                </c:pt>
                <c:pt idx="11">
                  <c:v>0.11877771768523511</c:v>
                </c:pt>
                <c:pt idx="12">
                  <c:v>0.15325040562466177</c:v>
                </c:pt>
                <c:pt idx="13">
                  <c:v>0.18714981070849099</c:v>
                </c:pt>
                <c:pt idx="14">
                  <c:v>0.2203785830178473</c:v>
                </c:pt>
                <c:pt idx="15">
                  <c:v>0.25283937263385581</c:v>
                </c:pt>
                <c:pt idx="16">
                  <c:v>0.28443482963764205</c:v>
                </c:pt>
                <c:pt idx="17">
                  <c:v>0.3150676041103298</c:v>
                </c:pt>
                <c:pt idx="18">
                  <c:v>0.34464034613304462</c:v>
                </c:pt>
                <c:pt idx="19">
                  <c:v>0.37305570578691188</c:v>
                </c:pt>
                <c:pt idx="20">
                  <c:v>0.40021633315305538</c:v>
                </c:pt>
                <c:pt idx="21">
                  <c:v>0.426024878312602</c:v>
                </c:pt>
                <c:pt idx="22">
                  <c:v>0.45038399134667423</c:v>
                </c:pt>
                <c:pt idx="23">
                  <c:v>0.47319632233639775</c:v>
                </c:pt>
                <c:pt idx="24">
                  <c:v>0.49436452136289943</c:v>
                </c:pt>
                <c:pt idx="25">
                  <c:v>0.51379123850730168</c:v>
                </c:pt>
                <c:pt idx="26">
                  <c:v>0.5313791238507295</c:v>
                </c:pt>
                <c:pt idx="27">
                  <c:v>0.54703082747431064</c:v>
                </c:pt>
                <c:pt idx="28">
                  <c:v>0.56064899945916769</c:v>
                </c:pt>
                <c:pt idx="29">
                  <c:v>0.57213628988642429</c:v>
                </c:pt>
                <c:pt idx="30">
                  <c:v>0.58139534883720823</c:v>
                </c:pt>
                <c:pt idx="31">
                  <c:v>0.5883288263926445</c:v>
                </c:pt>
                <c:pt idx="32">
                  <c:v>0.59283937263385666</c:v>
                </c:pt>
                <c:pt idx="33">
                  <c:v>0.59482963764196861</c:v>
                </c:pt>
                <c:pt idx="34">
                  <c:v>0.59420227149810712</c:v>
                </c:pt>
                <c:pt idx="35">
                  <c:v>0.59085992428339662</c:v>
                </c:pt>
                <c:pt idx="36">
                  <c:v>0.58470524607896168</c:v>
                </c:pt>
                <c:pt idx="37">
                  <c:v>0.57564088696592763</c:v>
                </c:pt>
                <c:pt idx="38">
                  <c:v>0.56356949702541925</c:v>
                </c:pt>
                <c:pt idx="39">
                  <c:v>0.54839372633856165</c:v>
                </c:pt>
                <c:pt idx="40">
                  <c:v>0.53001622498647927</c:v>
                </c:pt>
                <c:pt idx="41">
                  <c:v>0.50833964305029755</c:v>
                </c:pt>
                <c:pt idx="42">
                  <c:v>0.48326663061114128</c:v>
                </c:pt>
                <c:pt idx="43">
                  <c:v>0.45469983775013523</c:v>
                </c:pt>
                <c:pt idx="44">
                  <c:v>0.42254191454840478</c:v>
                </c:pt>
                <c:pt idx="45">
                  <c:v>0.38669551108707456</c:v>
                </c:pt>
                <c:pt idx="46">
                  <c:v>0.34706327744726923</c:v>
                </c:pt>
                <c:pt idx="47">
                  <c:v>0.30354786371011394</c:v>
                </c:pt>
                <c:pt idx="48">
                  <c:v>0.25605191995673326</c:v>
                </c:pt>
                <c:pt idx="49">
                  <c:v>0.2044780962682532</c:v>
                </c:pt>
                <c:pt idx="50">
                  <c:v>0.14872904272579787</c:v>
                </c:pt>
                <c:pt idx="51">
                  <c:v>8.8707409410492322E-2</c:v>
                </c:pt>
                <c:pt idx="52">
                  <c:v>2.4315846403461315E-2</c:v>
                </c:pt>
                <c:pt idx="53">
                  <c:v>-4.4542996214170023E-2</c:v>
                </c:pt>
                <c:pt idx="54">
                  <c:v>-0.11796646836127662</c:v>
                </c:pt>
                <c:pt idx="55">
                  <c:v>-0.19605191995673352</c:v>
                </c:pt>
                <c:pt idx="56">
                  <c:v>-0.27889670091941665</c:v>
                </c:pt>
                <c:pt idx="57">
                  <c:v>-0.36659816116819932</c:v>
                </c:pt>
                <c:pt idx="58">
                  <c:v>-0.45925365062195805</c:v>
                </c:pt>
                <c:pt idx="59">
                  <c:v>-0.55696051919956779</c:v>
                </c:pt>
                <c:pt idx="60">
                  <c:v>-0.6598161168199036</c:v>
                </c:pt>
              </c:numCache>
            </c:numRef>
          </c:val>
        </c:ser>
        <c:ser>
          <c:idx val="51"/>
          <c:order val="51"/>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values!$B$55:$BJ$55</c:f>
              <c:numCache>
                <c:formatCode>General</c:formatCode>
                <c:ptCount val="61"/>
                <c:pt idx="0">
                  <c:v>-0.30051919956733381</c:v>
                </c:pt>
                <c:pt idx="1">
                  <c:v>-0.2665116279069768</c:v>
                </c:pt>
                <c:pt idx="2">
                  <c:v>-0.23201730665224474</c:v>
                </c:pt>
                <c:pt idx="3">
                  <c:v>-0.19713358572201189</c:v>
                </c:pt>
                <c:pt idx="4">
                  <c:v>-0.16195781503515427</c:v>
                </c:pt>
                <c:pt idx="5">
                  <c:v>-0.12658734451054643</c:v>
                </c:pt>
                <c:pt idx="6">
                  <c:v>-9.1119524067063362E-2</c:v>
                </c:pt>
                <c:pt idx="7">
                  <c:v>-5.5651703623580476E-2</c:v>
                </c:pt>
                <c:pt idx="8">
                  <c:v>-2.0281233098972597E-2</c:v>
                </c:pt>
                <c:pt idx="9">
                  <c:v>1.4894537587885181E-2</c:v>
                </c:pt>
                <c:pt idx="10">
                  <c:v>4.9778258518117693E-2</c:v>
                </c:pt>
                <c:pt idx="11">
                  <c:v>8.4272579772849868E-2</c:v>
                </c:pt>
                <c:pt idx="12">
                  <c:v>0.11828015143320705</c:v>
                </c:pt>
                <c:pt idx="13">
                  <c:v>0.15170362358031345</c:v>
                </c:pt>
                <c:pt idx="14">
                  <c:v>0.18444564629529464</c:v>
                </c:pt>
                <c:pt idx="15">
                  <c:v>0.21640886965927494</c:v>
                </c:pt>
                <c:pt idx="16">
                  <c:v>0.24749594375338013</c:v>
                </c:pt>
                <c:pt idx="17">
                  <c:v>0.2776095186587339</c:v>
                </c:pt>
                <c:pt idx="18">
                  <c:v>0.30665224445646266</c:v>
                </c:pt>
                <c:pt idx="19">
                  <c:v>0.33452677122769137</c:v>
                </c:pt>
                <c:pt idx="20">
                  <c:v>0.36113574905354218</c:v>
                </c:pt>
                <c:pt idx="21">
                  <c:v>0.38638182801514348</c:v>
                </c:pt>
                <c:pt idx="22">
                  <c:v>0.41016765819361789</c:v>
                </c:pt>
                <c:pt idx="23">
                  <c:v>0.43239588967009202</c:v>
                </c:pt>
                <c:pt idx="24">
                  <c:v>0.4529691725256893</c:v>
                </c:pt>
                <c:pt idx="25">
                  <c:v>0.47179015684153525</c:v>
                </c:pt>
                <c:pt idx="26">
                  <c:v>0.48876149269875585</c:v>
                </c:pt>
                <c:pt idx="27">
                  <c:v>0.50378583017847589</c:v>
                </c:pt>
                <c:pt idx="28">
                  <c:v>0.51676581936181754</c:v>
                </c:pt>
                <c:pt idx="29">
                  <c:v>0.52760411032990784</c:v>
                </c:pt>
                <c:pt idx="30">
                  <c:v>0.53620335316387291</c:v>
                </c:pt>
                <c:pt idx="31">
                  <c:v>0.54246619794483431</c:v>
                </c:pt>
                <c:pt idx="32">
                  <c:v>0.54629529475392102</c:v>
                </c:pt>
                <c:pt idx="33">
                  <c:v>0.54759329367225518</c:v>
                </c:pt>
                <c:pt idx="34">
                  <c:v>0.54626284478096132</c:v>
                </c:pt>
                <c:pt idx="35">
                  <c:v>0.54220659816116756</c:v>
                </c:pt>
                <c:pt idx="36">
                  <c:v>0.53532720389399679</c:v>
                </c:pt>
                <c:pt idx="37">
                  <c:v>0.5255273120605739</c:v>
                </c:pt>
                <c:pt idx="38">
                  <c:v>0.51270957274202278</c:v>
                </c:pt>
                <c:pt idx="39">
                  <c:v>0.49677663601947047</c:v>
                </c:pt>
                <c:pt idx="40">
                  <c:v>0.47763115197403999</c:v>
                </c:pt>
                <c:pt idx="41">
                  <c:v>0.45517577068685788</c:v>
                </c:pt>
                <c:pt idx="42">
                  <c:v>0.42931314223904865</c:v>
                </c:pt>
                <c:pt idx="43">
                  <c:v>0.39994591671173618</c:v>
                </c:pt>
                <c:pt idx="44">
                  <c:v>0.36697674418604698</c:v>
                </c:pt>
                <c:pt idx="45">
                  <c:v>0.33030827474310487</c:v>
                </c:pt>
                <c:pt idx="46">
                  <c:v>0.28984315846403463</c:v>
                </c:pt>
                <c:pt idx="47">
                  <c:v>0.24548404542996252</c:v>
                </c:pt>
                <c:pt idx="48">
                  <c:v>0.19713358572201189</c:v>
                </c:pt>
                <c:pt idx="49">
                  <c:v>0.14469442942130897</c:v>
                </c:pt>
                <c:pt idx="50">
                  <c:v>8.806922660897773E-2</c:v>
                </c:pt>
                <c:pt idx="51">
                  <c:v>2.7160627366143782E-2</c:v>
                </c:pt>
                <c:pt idx="52">
                  <c:v>-3.8128718226068344E-2</c:v>
                </c:pt>
                <c:pt idx="53">
                  <c:v>-0.10789616008653384</c:v>
                </c:pt>
                <c:pt idx="54">
                  <c:v>-0.18223904813412711</c:v>
                </c:pt>
                <c:pt idx="55">
                  <c:v>-0.26125473228772356</c:v>
                </c:pt>
                <c:pt idx="56">
                  <c:v>-0.34504056246619863</c:v>
                </c:pt>
                <c:pt idx="57">
                  <c:v>-0.43369388858842661</c:v>
                </c:pt>
                <c:pt idx="58">
                  <c:v>-0.5273120605732835</c:v>
                </c:pt>
                <c:pt idx="59">
                  <c:v>-0.62599242833964375</c:v>
                </c:pt>
                <c:pt idx="60">
                  <c:v>-0.72983234180638246</c:v>
                </c:pt>
              </c:numCache>
            </c:numRef>
          </c:val>
        </c:ser>
        <c:ser>
          <c:idx val="52"/>
          <c:order val="52"/>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values!$B$56:$BJ$56</c:f>
              <c:numCache>
                <c:formatCode>General</c:formatCode>
                <c:ptCount val="61"/>
                <c:pt idx="0">
                  <c:v>-0.33243915630070331</c:v>
                </c:pt>
                <c:pt idx="1">
                  <c:v>-0.29881016765819385</c:v>
                </c:pt>
                <c:pt idx="2">
                  <c:v>-0.26470524607896129</c:v>
                </c:pt>
                <c:pt idx="3">
                  <c:v>-0.23022174148188201</c:v>
                </c:pt>
                <c:pt idx="4">
                  <c:v>-0.19545700378583034</c:v>
                </c:pt>
                <c:pt idx="5">
                  <c:v>-0.16050838290968084</c:v>
                </c:pt>
                <c:pt idx="6">
                  <c:v>-0.1254732287723094</c:v>
                </c:pt>
                <c:pt idx="7">
                  <c:v>-9.0448891292590816E-2</c:v>
                </c:pt>
                <c:pt idx="8">
                  <c:v>-5.5532720389399937E-2</c:v>
                </c:pt>
                <c:pt idx="9">
                  <c:v>-2.0822065981612192E-2</c:v>
                </c:pt>
                <c:pt idx="10">
                  <c:v>1.3585722011897906E-2</c:v>
                </c:pt>
                <c:pt idx="11">
                  <c:v>4.7593293672255073E-2</c:v>
                </c:pt>
                <c:pt idx="12">
                  <c:v>8.1103299080583655E-2</c:v>
                </c:pt>
                <c:pt idx="13">
                  <c:v>0.11401838831800948</c:v>
                </c:pt>
                <c:pt idx="14">
                  <c:v>0.14624121146565691</c:v>
                </c:pt>
                <c:pt idx="15">
                  <c:v>0.17767441860465058</c:v>
                </c:pt>
                <c:pt idx="16">
                  <c:v>0.20822065981611648</c:v>
                </c:pt>
                <c:pt idx="17">
                  <c:v>0.23778258518117884</c:v>
                </c:pt>
                <c:pt idx="18">
                  <c:v>0.2662628447809624</c:v>
                </c:pt>
                <c:pt idx="19">
                  <c:v>0.29356408869659245</c:v>
                </c:pt>
                <c:pt idx="20">
                  <c:v>0.31958896700919448</c:v>
                </c:pt>
                <c:pt idx="21">
                  <c:v>0.34424012979989188</c:v>
                </c:pt>
                <c:pt idx="22">
                  <c:v>0.3674202271498111</c:v>
                </c:pt>
                <c:pt idx="23">
                  <c:v>0.38903190914007585</c:v>
                </c:pt>
                <c:pt idx="24">
                  <c:v>0.40897782585181203</c:v>
                </c:pt>
                <c:pt idx="25">
                  <c:v>0.42716062736614396</c:v>
                </c:pt>
                <c:pt idx="26">
                  <c:v>0.44348296376419705</c:v>
                </c:pt>
                <c:pt idx="27">
                  <c:v>0.45784748512709583</c:v>
                </c:pt>
                <c:pt idx="28">
                  <c:v>0.47015684153596532</c:v>
                </c:pt>
                <c:pt idx="29">
                  <c:v>0.48031368307193101</c:v>
                </c:pt>
                <c:pt idx="30">
                  <c:v>0.48822065981611668</c:v>
                </c:pt>
                <c:pt idx="31">
                  <c:v>0.4937804218496491</c:v>
                </c:pt>
                <c:pt idx="32">
                  <c:v>0.49689561925365111</c:v>
                </c:pt>
                <c:pt idx="33">
                  <c:v>0.49746890210924893</c:v>
                </c:pt>
                <c:pt idx="34">
                  <c:v>0.49540292049756657</c:v>
                </c:pt>
                <c:pt idx="35">
                  <c:v>0.49060032449972957</c:v>
                </c:pt>
                <c:pt idx="36">
                  <c:v>0.48296376419686354</c:v>
                </c:pt>
                <c:pt idx="37">
                  <c:v>0.47239588967009222</c:v>
                </c:pt>
                <c:pt idx="38">
                  <c:v>0.45879935100054076</c:v>
                </c:pt>
                <c:pt idx="39">
                  <c:v>0.44207679826933488</c:v>
                </c:pt>
                <c:pt idx="40">
                  <c:v>0.42213088155759881</c:v>
                </c:pt>
                <c:pt idx="41">
                  <c:v>0.39886425094645817</c:v>
                </c:pt>
                <c:pt idx="42">
                  <c:v>0.37217955651703627</c:v>
                </c:pt>
                <c:pt idx="43">
                  <c:v>0.34197944835046012</c:v>
                </c:pt>
                <c:pt idx="44">
                  <c:v>0.30816657652785356</c:v>
                </c:pt>
                <c:pt idx="45">
                  <c:v>0.27064359113034081</c:v>
                </c:pt>
                <c:pt idx="46">
                  <c:v>0.22931314223904808</c:v>
                </c:pt>
                <c:pt idx="47">
                  <c:v>0.18407787993510005</c:v>
                </c:pt>
                <c:pt idx="48">
                  <c:v>0.13484045429962144</c:v>
                </c:pt>
                <c:pt idx="49">
                  <c:v>8.1503515413737015E-2</c:v>
                </c:pt>
                <c:pt idx="50">
                  <c:v>2.396971335857213E-2</c:v>
                </c:pt>
                <c:pt idx="51">
                  <c:v>-3.785830178474861E-2</c:v>
                </c:pt>
                <c:pt idx="52">
                  <c:v>-0.1040778799351002</c:v>
                </c:pt>
                <c:pt idx="53">
                  <c:v>-0.17478637101135791</c:v>
                </c:pt>
                <c:pt idx="54">
                  <c:v>-0.25008112493239626</c:v>
                </c:pt>
                <c:pt idx="55">
                  <c:v>-0.33005949161709114</c:v>
                </c:pt>
                <c:pt idx="56">
                  <c:v>-0.41481882098431688</c:v>
                </c:pt>
                <c:pt idx="57">
                  <c:v>-0.50445646295294699</c:v>
                </c:pt>
                <c:pt idx="58">
                  <c:v>-0.59906976744186058</c:v>
                </c:pt>
                <c:pt idx="59">
                  <c:v>-0.69875608436993042</c:v>
                </c:pt>
                <c:pt idx="60">
                  <c:v>-0.80361276365603118</c:v>
                </c:pt>
              </c:numCache>
            </c:numRef>
          </c:val>
        </c:ser>
        <c:ser>
          <c:idx val="53"/>
          <c:order val="53"/>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values!$B$57:$BJ$57</c:f>
              <c:numCache>
                <c:formatCode>General</c:formatCode>
                <c:ptCount val="61"/>
                <c:pt idx="0">
                  <c:v>-0.36620876149269893</c:v>
                </c:pt>
                <c:pt idx="1">
                  <c:v>-0.33299080584099561</c:v>
                </c:pt>
                <c:pt idx="2">
                  <c:v>-0.29930773391022214</c:v>
                </c:pt>
                <c:pt idx="3">
                  <c:v>-0.26525689561925392</c:v>
                </c:pt>
                <c:pt idx="4">
                  <c:v>-0.23093564088696644</c:v>
                </c:pt>
                <c:pt idx="5">
                  <c:v>-0.19644131963223377</c:v>
                </c:pt>
                <c:pt idx="6">
                  <c:v>-0.16187128177393195</c:v>
                </c:pt>
                <c:pt idx="7">
                  <c:v>-0.12732287723093558</c:v>
                </c:pt>
                <c:pt idx="8">
                  <c:v>-9.2893455922120505E-2</c:v>
                </c:pt>
                <c:pt idx="9">
                  <c:v>-5.8680367766360368E-2</c:v>
                </c:pt>
                <c:pt idx="10">
                  <c:v>-2.4780962682531403E-2</c:v>
                </c:pt>
                <c:pt idx="11">
                  <c:v>8.707409410491862E-3</c:v>
                </c:pt>
                <c:pt idx="12">
                  <c:v>4.1687398593834295E-2</c:v>
                </c:pt>
                <c:pt idx="13">
                  <c:v>7.4061654948620603E-2</c:v>
                </c:pt>
                <c:pt idx="14">
                  <c:v>0.10573282855597599</c:v>
                </c:pt>
                <c:pt idx="15">
                  <c:v>0.13660356949702501</c:v>
                </c:pt>
                <c:pt idx="16">
                  <c:v>0.1665765278528932</c:v>
                </c:pt>
                <c:pt idx="17">
                  <c:v>0.19555435370470498</c:v>
                </c:pt>
                <c:pt idx="18">
                  <c:v>0.22343969713358536</c:v>
                </c:pt>
                <c:pt idx="19">
                  <c:v>0.25013520822065949</c:v>
                </c:pt>
                <c:pt idx="20">
                  <c:v>0.27554353704705231</c:v>
                </c:pt>
                <c:pt idx="21">
                  <c:v>0.29956733369388838</c:v>
                </c:pt>
                <c:pt idx="22">
                  <c:v>0.32210924824229281</c:v>
                </c:pt>
                <c:pt idx="23">
                  <c:v>0.34307193077339077</c:v>
                </c:pt>
                <c:pt idx="24">
                  <c:v>0.36235803136830724</c:v>
                </c:pt>
                <c:pt idx="25">
                  <c:v>0.37987020010816658</c:v>
                </c:pt>
                <c:pt idx="26">
                  <c:v>0.39551108707409438</c:v>
                </c:pt>
                <c:pt idx="27">
                  <c:v>0.40918334234721482</c:v>
                </c:pt>
                <c:pt idx="28">
                  <c:v>0.42078961600865344</c:v>
                </c:pt>
                <c:pt idx="29">
                  <c:v>0.43023255813953476</c:v>
                </c:pt>
                <c:pt idx="30">
                  <c:v>0.43741481882098465</c:v>
                </c:pt>
                <c:pt idx="31">
                  <c:v>0.44223904813412596</c:v>
                </c:pt>
                <c:pt idx="32">
                  <c:v>0.44460789616008645</c:v>
                </c:pt>
                <c:pt idx="33">
                  <c:v>0.44442401297998946</c:v>
                </c:pt>
                <c:pt idx="34">
                  <c:v>0.44159004867495943</c:v>
                </c:pt>
                <c:pt idx="35">
                  <c:v>0.43600865332612232</c:v>
                </c:pt>
                <c:pt idx="36">
                  <c:v>0.42758247701460333</c:v>
                </c:pt>
                <c:pt idx="37">
                  <c:v>0.41621416982152531</c:v>
                </c:pt>
                <c:pt idx="38">
                  <c:v>0.40180638182801554</c:v>
                </c:pt>
                <c:pt idx="39">
                  <c:v>0.38426176311519761</c:v>
                </c:pt>
                <c:pt idx="40">
                  <c:v>0.36348296376419753</c:v>
                </c:pt>
                <c:pt idx="41">
                  <c:v>0.33937263385613897</c:v>
                </c:pt>
                <c:pt idx="42">
                  <c:v>0.31183342347214732</c:v>
                </c:pt>
                <c:pt idx="43">
                  <c:v>0.28076798269334768</c:v>
                </c:pt>
                <c:pt idx="44">
                  <c:v>0.24607896160086529</c:v>
                </c:pt>
                <c:pt idx="45">
                  <c:v>0.20766901027582471</c:v>
                </c:pt>
                <c:pt idx="46">
                  <c:v>0.16544077879935093</c:v>
                </c:pt>
                <c:pt idx="47">
                  <c:v>0.11929691725256907</c:v>
                </c:pt>
                <c:pt idx="48">
                  <c:v>6.9140075716603522E-2</c:v>
                </c:pt>
                <c:pt idx="49">
                  <c:v>1.4872904272579812E-2</c:v>
                </c:pt>
                <c:pt idx="50">
                  <c:v>-4.3601946998377786E-2</c:v>
                </c:pt>
                <c:pt idx="51">
                  <c:v>-0.10638182801514351</c:v>
                </c:pt>
                <c:pt idx="52">
                  <c:v>-0.17356408869659304</c:v>
                </c:pt>
                <c:pt idx="53">
                  <c:v>-0.24524607896160136</c:v>
                </c:pt>
                <c:pt idx="54">
                  <c:v>-0.32152514872904348</c:v>
                </c:pt>
                <c:pt idx="55">
                  <c:v>-0.40249864791779427</c:v>
                </c:pt>
                <c:pt idx="56">
                  <c:v>-0.48826392644672817</c:v>
                </c:pt>
                <c:pt idx="57">
                  <c:v>-0.57891833423472205</c:v>
                </c:pt>
                <c:pt idx="58">
                  <c:v>-0.67455922120064982</c:v>
                </c:pt>
                <c:pt idx="59">
                  <c:v>-0.77528393726338718</c:v>
                </c:pt>
                <c:pt idx="60">
                  <c:v>-0.88118983234180814</c:v>
                </c:pt>
              </c:numCache>
            </c:numRef>
          </c:val>
        </c:ser>
        <c:ser>
          <c:idx val="54"/>
          <c:order val="54"/>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values!$B$58:$BJ$58</c:f>
              <c:numCache>
                <c:formatCode>General</c:formatCode>
                <c:ptCount val="61"/>
                <c:pt idx="0">
                  <c:v>-0.40186046511627904</c:v>
                </c:pt>
                <c:pt idx="1">
                  <c:v>-0.36908599242833928</c:v>
                </c:pt>
                <c:pt idx="2">
                  <c:v>-0.33585722011898328</c:v>
                </c:pt>
                <c:pt idx="3">
                  <c:v>-0.30227149810708481</c:v>
                </c:pt>
                <c:pt idx="4">
                  <c:v>-0.26842617631151983</c:v>
                </c:pt>
                <c:pt idx="5">
                  <c:v>-0.23441860465116282</c:v>
                </c:pt>
                <c:pt idx="6">
                  <c:v>-0.20034613304488921</c:v>
                </c:pt>
                <c:pt idx="7">
                  <c:v>-0.16630611141157392</c:v>
                </c:pt>
                <c:pt idx="8">
                  <c:v>-0.13239588967009211</c:v>
                </c:pt>
                <c:pt idx="9">
                  <c:v>-9.8712817739318712E-2</c:v>
                </c:pt>
                <c:pt idx="10">
                  <c:v>-6.5354245538128783E-2</c:v>
                </c:pt>
                <c:pt idx="11">
                  <c:v>-3.2417522985397601E-2</c:v>
                </c:pt>
                <c:pt idx="12">
                  <c:v>0</c:v>
                </c:pt>
                <c:pt idx="13">
                  <c:v>3.1800973499188569E-2</c:v>
                </c:pt>
                <c:pt idx="14">
                  <c:v>6.2888047593293389E-2</c:v>
                </c:pt>
                <c:pt idx="15">
                  <c:v>9.3163872363439593E-2</c:v>
                </c:pt>
                <c:pt idx="16">
                  <c:v>0.12253109789075145</c:v>
                </c:pt>
                <c:pt idx="17">
                  <c:v>0.15089237425635449</c:v>
                </c:pt>
                <c:pt idx="18">
                  <c:v>0.17815035154137354</c:v>
                </c:pt>
                <c:pt idx="19">
                  <c:v>0.20420767982693325</c:v>
                </c:pt>
                <c:pt idx="20">
                  <c:v>0.22896700919415891</c:v>
                </c:pt>
                <c:pt idx="21">
                  <c:v>0.25233098972417534</c:v>
                </c:pt>
                <c:pt idx="22">
                  <c:v>0.27420227149810683</c:v>
                </c:pt>
                <c:pt idx="23">
                  <c:v>0.29448350459707956</c:v>
                </c:pt>
                <c:pt idx="24">
                  <c:v>0.31307733910221758</c:v>
                </c:pt>
                <c:pt idx="25">
                  <c:v>0.32988642509464655</c:v>
                </c:pt>
                <c:pt idx="26">
                  <c:v>0.34481341265548932</c:v>
                </c:pt>
                <c:pt idx="27">
                  <c:v>0.35776095186587364</c:v>
                </c:pt>
                <c:pt idx="28">
                  <c:v>0.36863169280692254</c:v>
                </c:pt>
                <c:pt idx="29">
                  <c:v>0.37732828555976278</c:v>
                </c:pt>
                <c:pt idx="30">
                  <c:v>0.38375338020551641</c:v>
                </c:pt>
                <c:pt idx="31">
                  <c:v>0.38780962682531112</c:v>
                </c:pt>
                <c:pt idx="32">
                  <c:v>0.38939967550027088</c:v>
                </c:pt>
                <c:pt idx="33">
                  <c:v>0.38842617631152015</c:v>
                </c:pt>
                <c:pt idx="34">
                  <c:v>0.38479177934018388</c:v>
                </c:pt>
                <c:pt idx="35">
                  <c:v>0.37839913466738778</c:v>
                </c:pt>
                <c:pt idx="36">
                  <c:v>0.36915089237425691</c:v>
                </c:pt>
                <c:pt idx="37">
                  <c:v>0.35694970254191449</c:v>
                </c:pt>
                <c:pt idx="38">
                  <c:v>0.3416982152514873</c:v>
                </c:pt>
                <c:pt idx="39">
                  <c:v>0.32329908058409951</c:v>
                </c:pt>
                <c:pt idx="40">
                  <c:v>0.30165494862087638</c:v>
                </c:pt>
                <c:pt idx="41">
                  <c:v>0.27666846944294265</c:v>
                </c:pt>
                <c:pt idx="42">
                  <c:v>0.24824229313142288</c:v>
                </c:pt>
                <c:pt idx="43">
                  <c:v>0.21627906976744202</c:v>
                </c:pt>
                <c:pt idx="44">
                  <c:v>0.18068144943212563</c:v>
                </c:pt>
                <c:pt idx="45">
                  <c:v>0.1413520822065982</c:v>
                </c:pt>
                <c:pt idx="46">
                  <c:v>9.8193618171984701E-2</c:v>
                </c:pt>
                <c:pt idx="47">
                  <c:v>5.1108707409410314E-2</c:v>
                </c:pt>
                <c:pt idx="48">
                  <c:v>0</c:v>
                </c:pt>
                <c:pt idx="49">
                  <c:v>-5.5229853975121805E-2</c:v>
                </c:pt>
                <c:pt idx="50">
                  <c:v>-0.11467820443482997</c:v>
                </c:pt>
                <c:pt idx="51">
                  <c:v>-0.17844240129799926</c:v>
                </c:pt>
                <c:pt idx="52">
                  <c:v>-0.24661979448350491</c:v>
                </c:pt>
                <c:pt idx="53">
                  <c:v>-0.31930773391022255</c:v>
                </c:pt>
                <c:pt idx="54">
                  <c:v>-0.39660356949702602</c:v>
                </c:pt>
                <c:pt idx="55">
                  <c:v>-0.47860465116279122</c:v>
                </c:pt>
                <c:pt idx="56">
                  <c:v>-0.56540832882639269</c:v>
                </c:pt>
                <c:pt idx="57">
                  <c:v>-0.65711195240670783</c:v>
                </c:pt>
                <c:pt idx="58">
                  <c:v>-0.75381287182260759</c:v>
                </c:pt>
                <c:pt idx="59">
                  <c:v>-0.85560843699296985</c:v>
                </c:pt>
                <c:pt idx="60">
                  <c:v>-0.96259599783666927</c:v>
                </c:pt>
              </c:numCache>
            </c:numRef>
          </c:val>
        </c:ser>
        <c:ser>
          <c:idx val="55"/>
          <c:order val="55"/>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values!$B$59:$BJ$59</c:f>
              <c:numCache>
                <c:formatCode>General</c:formatCode>
                <c:ptCount val="61"/>
                <c:pt idx="0">
                  <c:v>-0.43942671714440301</c:v>
                </c:pt>
                <c:pt idx="1">
                  <c:v>-0.40712817739318558</c:v>
                </c:pt>
                <c:pt idx="2">
                  <c:v>-0.37438615467820457</c:v>
                </c:pt>
                <c:pt idx="3">
                  <c:v>-0.34129799891833379</c:v>
                </c:pt>
                <c:pt idx="4">
                  <c:v>-0.30796106003245027</c:v>
                </c:pt>
                <c:pt idx="5">
                  <c:v>-0.27447268793942736</c:v>
                </c:pt>
                <c:pt idx="6">
                  <c:v>-0.24093023255813992</c:v>
                </c:pt>
                <c:pt idx="7">
                  <c:v>-0.20743104380746388</c:v>
                </c:pt>
                <c:pt idx="8">
                  <c:v>-0.17407247160627393</c:v>
                </c:pt>
                <c:pt idx="9">
                  <c:v>-0.14095186587344541</c:v>
                </c:pt>
                <c:pt idx="10">
                  <c:v>-0.10816657652785323</c:v>
                </c:pt>
                <c:pt idx="11">
                  <c:v>-7.5813953488372082E-2</c:v>
                </c:pt>
                <c:pt idx="12">
                  <c:v>-4.3991346673877996E-2</c:v>
                </c:pt>
                <c:pt idx="13">
                  <c:v>-1.2796106003245211E-2</c:v>
                </c:pt>
                <c:pt idx="14">
                  <c:v>1.7674418604650913E-2</c:v>
                </c:pt>
                <c:pt idx="15">
                  <c:v>4.7322877230935492E-2</c:v>
                </c:pt>
                <c:pt idx="16">
                  <c:v>7.6051919956732994E-2</c:v>
                </c:pt>
                <c:pt idx="17">
                  <c:v>0.10376419686316905</c:v>
                </c:pt>
                <c:pt idx="18">
                  <c:v>0.13036235803136811</c:v>
                </c:pt>
                <c:pt idx="19">
                  <c:v>0.15574905354245547</c:v>
                </c:pt>
                <c:pt idx="20">
                  <c:v>0.17982693347755521</c:v>
                </c:pt>
                <c:pt idx="21">
                  <c:v>0.20249864791779326</c:v>
                </c:pt>
                <c:pt idx="22">
                  <c:v>0.22366684694429384</c:v>
                </c:pt>
                <c:pt idx="23">
                  <c:v>0.24323418063818275</c:v>
                </c:pt>
                <c:pt idx="24">
                  <c:v>0.26110329908058383</c:v>
                </c:pt>
                <c:pt idx="25">
                  <c:v>0.27717685235262313</c:v>
                </c:pt>
                <c:pt idx="26">
                  <c:v>0.29135749053542431</c:v>
                </c:pt>
                <c:pt idx="27">
                  <c:v>0.30354786371011372</c:v>
                </c:pt>
                <c:pt idx="28">
                  <c:v>0.31365062195781546</c:v>
                </c:pt>
                <c:pt idx="29">
                  <c:v>0.32156841535965469</c:v>
                </c:pt>
                <c:pt idx="30">
                  <c:v>0.32720389399675526</c:v>
                </c:pt>
                <c:pt idx="31">
                  <c:v>0.33045970795024393</c:v>
                </c:pt>
                <c:pt idx="32">
                  <c:v>0.33123850730124427</c:v>
                </c:pt>
                <c:pt idx="33">
                  <c:v>0.32944294213088193</c:v>
                </c:pt>
                <c:pt idx="34">
                  <c:v>0.32497566252028165</c:v>
                </c:pt>
                <c:pt idx="35">
                  <c:v>0.31773931855056775</c:v>
                </c:pt>
                <c:pt idx="36">
                  <c:v>0.30763656030286696</c:v>
                </c:pt>
                <c:pt idx="37">
                  <c:v>0.29457003785830188</c:v>
                </c:pt>
                <c:pt idx="38">
                  <c:v>0.27844240129799908</c:v>
                </c:pt>
                <c:pt idx="39">
                  <c:v>0.25915630070308271</c:v>
                </c:pt>
                <c:pt idx="40">
                  <c:v>0.23661438615467828</c:v>
                </c:pt>
                <c:pt idx="41">
                  <c:v>0.21071930773391043</c:v>
                </c:pt>
                <c:pt idx="42">
                  <c:v>0.18137371552190371</c:v>
                </c:pt>
                <c:pt idx="43">
                  <c:v>0.14848025959978364</c:v>
                </c:pt>
                <c:pt idx="44">
                  <c:v>0.11194159004867477</c:v>
                </c:pt>
                <c:pt idx="45">
                  <c:v>7.1660356949702408E-2</c:v>
                </c:pt>
                <c:pt idx="46">
                  <c:v>2.7539210383991243E-2</c:v>
                </c:pt>
                <c:pt idx="47">
                  <c:v>-2.0519199567333841E-2</c:v>
                </c:pt>
                <c:pt idx="48">
                  <c:v>-7.2612222823147846E-2</c:v>
                </c:pt>
                <c:pt idx="49">
                  <c:v>-0.12883720930232603</c:v>
                </c:pt>
                <c:pt idx="50">
                  <c:v>-0.18929150892374288</c:v>
                </c:pt>
                <c:pt idx="51">
                  <c:v>-0.25407247160627427</c:v>
                </c:pt>
                <c:pt idx="52">
                  <c:v>-0.32327744726879437</c:v>
                </c:pt>
                <c:pt idx="53">
                  <c:v>-0.39700378583017915</c:v>
                </c:pt>
                <c:pt idx="54">
                  <c:v>-0.47534883720930343</c:v>
                </c:pt>
                <c:pt idx="55">
                  <c:v>-0.55840995132504123</c:v>
                </c:pt>
                <c:pt idx="56">
                  <c:v>-0.64628447809626921</c:v>
                </c:pt>
                <c:pt idx="57">
                  <c:v>-0.7390697674418617</c:v>
                </c:pt>
                <c:pt idx="58">
                  <c:v>-0.83686316928069249</c:v>
                </c:pt>
                <c:pt idx="59">
                  <c:v>-0.93976203353163967</c:v>
                </c:pt>
                <c:pt idx="60">
                  <c:v>-1.0478637101135753</c:v>
                </c:pt>
              </c:numCache>
            </c:numRef>
          </c:val>
        </c:ser>
        <c:ser>
          <c:idx val="56"/>
          <c:order val="56"/>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values!$B$60:$BJ$60</c:f>
              <c:numCache>
                <c:formatCode>General</c:formatCode>
                <c:ptCount val="61"/>
                <c:pt idx="0">
                  <c:v>-0.47893996755002682</c:v>
                </c:pt>
                <c:pt idx="1">
                  <c:v>-0.44714981070849069</c:v>
                </c:pt>
                <c:pt idx="2">
                  <c:v>-0.41492698756084417</c:v>
                </c:pt>
                <c:pt idx="3">
                  <c:v>-0.38236884802596038</c:v>
                </c:pt>
                <c:pt idx="4">
                  <c:v>-0.34957274202271482</c:v>
                </c:pt>
                <c:pt idx="5">
                  <c:v>-0.31663601946998388</c:v>
                </c:pt>
                <c:pt idx="6">
                  <c:v>-0.28365603028664138</c:v>
                </c:pt>
                <c:pt idx="7">
                  <c:v>-0.25073012439156278</c:v>
                </c:pt>
                <c:pt idx="8">
                  <c:v>-0.21795565170362374</c:v>
                </c:pt>
                <c:pt idx="9">
                  <c:v>-0.18542996214169874</c:v>
                </c:pt>
                <c:pt idx="10">
                  <c:v>-0.15325040562466222</c:v>
                </c:pt>
                <c:pt idx="11">
                  <c:v>-0.12151433207139017</c:v>
                </c:pt>
                <c:pt idx="12">
                  <c:v>-9.0319091400757487E-2</c:v>
                </c:pt>
                <c:pt idx="13">
                  <c:v>-5.976203353163892E-2</c:v>
                </c:pt>
                <c:pt idx="14">
                  <c:v>-2.9940508382909979E-2</c:v>
                </c:pt>
                <c:pt idx="15">
                  <c:v>-9.5186587344542328E-4</c:v>
                </c:pt>
                <c:pt idx="16">
                  <c:v>2.7106544077879755E-2</c:v>
                </c:pt>
                <c:pt idx="17">
                  <c:v>5.4137371552190165E-2</c:v>
                </c:pt>
                <c:pt idx="18">
                  <c:v>8.004326663061101E-2</c:v>
                </c:pt>
                <c:pt idx="19">
                  <c:v>0.10472687939426696</c:v>
                </c:pt>
                <c:pt idx="20">
                  <c:v>0.12809085992428315</c:v>
                </c:pt>
                <c:pt idx="21">
                  <c:v>0.1500378583017847</c:v>
                </c:pt>
                <c:pt idx="22">
                  <c:v>0.17047052460789602</c:v>
                </c:pt>
                <c:pt idx="23">
                  <c:v>0.18929150892374236</c:v>
                </c:pt>
                <c:pt idx="24">
                  <c:v>0.20640346133044893</c:v>
                </c:pt>
                <c:pt idx="25">
                  <c:v>0.22170903190913993</c:v>
                </c:pt>
                <c:pt idx="26">
                  <c:v>0.23511087074094095</c:v>
                </c:pt>
                <c:pt idx="27">
                  <c:v>0.24651162790697656</c:v>
                </c:pt>
                <c:pt idx="28">
                  <c:v>0.25581395348837199</c:v>
                </c:pt>
                <c:pt idx="29">
                  <c:v>0.26292049756625241</c:v>
                </c:pt>
                <c:pt idx="30">
                  <c:v>0.26773391022174126</c:v>
                </c:pt>
                <c:pt idx="31">
                  <c:v>0.27015684153596531</c:v>
                </c:pt>
                <c:pt idx="32">
                  <c:v>0.27009194159004868</c:v>
                </c:pt>
                <c:pt idx="33">
                  <c:v>0.26744186046511625</c:v>
                </c:pt>
                <c:pt idx="34">
                  <c:v>0.26210924824229309</c:v>
                </c:pt>
                <c:pt idx="35">
                  <c:v>0.2539967550027043</c:v>
                </c:pt>
                <c:pt idx="36">
                  <c:v>0.24300703082747468</c:v>
                </c:pt>
                <c:pt idx="37">
                  <c:v>0.22904272579772869</c:v>
                </c:pt>
                <c:pt idx="38">
                  <c:v>0.21200648999459179</c:v>
                </c:pt>
                <c:pt idx="39">
                  <c:v>0.19180097349918868</c:v>
                </c:pt>
                <c:pt idx="40">
                  <c:v>0.16832882639264468</c:v>
                </c:pt>
                <c:pt idx="41">
                  <c:v>0.14149269875608453</c:v>
                </c:pt>
                <c:pt idx="42">
                  <c:v>0.11119524067063284</c:v>
                </c:pt>
                <c:pt idx="43">
                  <c:v>7.7339102217414912E-2</c:v>
                </c:pt>
                <c:pt idx="44">
                  <c:v>3.9826933477555428E-2</c:v>
                </c:pt>
                <c:pt idx="45">
                  <c:v>-1.438615467820538E-3</c:v>
                </c:pt>
                <c:pt idx="46">
                  <c:v>-4.6554894537587967E-2</c:v>
                </c:pt>
                <c:pt idx="47">
                  <c:v>-9.5619253650622071E-2</c:v>
                </c:pt>
                <c:pt idx="48">
                  <c:v>-0.14872904272579823</c:v>
                </c:pt>
                <c:pt idx="49">
                  <c:v>-0.20598161168199061</c:v>
                </c:pt>
                <c:pt idx="50">
                  <c:v>-0.2674743104380749</c:v>
                </c:pt>
                <c:pt idx="51">
                  <c:v>-0.33330448891292669</c:v>
                </c:pt>
                <c:pt idx="52">
                  <c:v>-0.40356949702541972</c:v>
                </c:pt>
                <c:pt idx="53">
                  <c:v>-0.47836668469443056</c:v>
                </c:pt>
                <c:pt idx="54">
                  <c:v>-0.55779340183883264</c:v>
                </c:pt>
                <c:pt idx="55">
                  <c:v>-0.64194699837750269</c:v>
                </c:pt>
                <c:pt idx="56">
                  <c:v>-0.73092482422931426</c:v>
                </c:pt>
                <c:pt idx="57">
                  <c:v>-0.82482422931314336</c:v>
                </c:pt>
                <c:pt idx="58">
                  <c:v>-0.92374256354786477</c:v>
                </c:pt>
                <c:pt idx="59">
                  <c:v>-1.027777176852354</c:v>
                </c:pt>
                <c:pt idx="60">
                  <c:v>-1.1370254191454854</c:v>
                </c:pt>
              </c:numCache>
            </c:numRef>
          </c:val>
        </c:ser>
        <c:ser>
          <c:idx val="57"/>
          <c:order val="57"/>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values!$B$61:$BJ$61</c:f>
              <c:numCache>
                <c:formatCode>General</c:formatCode>
                <c:ptCount val="61"/>
                <c:pt idx="0">
                  <c:v>-0.52043266630611107</c:v>
                </c:pt>
                <c:pt idx="1">
                  <c:v>-0.48918334234721444</c:v>
                </c:pt>
                <c:pt idx="2">
                  <c:v>-0.45751216873985989</c:v>
                </c:pt>
                <c:pt idx="3">
                  <c:v>-0.42551649540292052</c:v>
                </c:pt>
                <c:pt idx="4">
                  <c:v>-0.39329367225527312</c:v>
                </c:pt>
                <c:pt idx="5">
                  <c:v>-0.36094104921579218</c:v>
                </c:pt>
                <c:pt idx="6">
                  <c:v>-0.32855597620335347</c:v>
                </c:pt>
                <c:pt idx="7">
                  <c:v>-0.29623580313683084</c:v>
                </c:pt>
                <c:pt idx="8">
                  <c:v>-0.26407787993510046</c:v>
                </c:pt>
                <c:pt idx="9">
                  <c:v>-0.23217955651703648</c:v>
                </c:pt>
                <c:pt idx="10">
                  <c:v>-0.20063818280151441</c:v>
                </c:pt>
                <c:pt idx="11">
                  <c:v>-0.16955110870740941</c:v>
                </c:pt>
                <c:pt idx="12">
                  <c:v>-0.1390156841535968</c:v>
                </c:pt>
                <c:pt idx="13">
                  <c:v>-0.10912925905895104</c:v>
                </c:pt>
                <c:pt idx="14">
                  <c:v>-7.998918334234735E-2</c:v>
                </c:pt>
                <c:pt idx="15">
                  <c:v>-5.1692806922661094E-2</c:v>
                </c:pt>
                <c:pt idx="16">
                  <c:v>-2.4337479718767339E-2</c:v>
                </c:pt>
                <c:pt idx="17">
                  <c:v>1.9794483504594895E-3</c:v>
                </c:pt>
                <c:pt idx="18">
                  <c:v>2.7160627366143671E-2</c:v>
                </c:pt>
                <c:pt idx="19">
                  <c:v>5.1108707409410203E-2</c:v>
                </c:pt>
                <c:pt idx="20">
                  <c:v>7.3726338561384441E-2</c:v>
                </c:pt>
                <c:pt idx="21">
                  <c:v>9.4916170903190725E-2</c:v>
                </c:pt>
                <c:pt idx="22">
                  <c:v>0.11458085451595446</c:v>
                </c:pt>
                <c:pt idx="23">
                  <c:v>0.13262303948080023</c:v>
                </c:pt>
                <c:pt idx="24">
                  <c:v>0.14894537587885354</c:v>
                </c:pt>
                <c:pt idx="25">
                  <c:v>0.16345051379123843</c:v>
                </c:pt>
                <c:pt idx="26">
                  <c:v>0.17604110329908051</c:v>
                </c:pt>
                <c:pt idx="27">
                  <c:v>0.18661979448350441</c:v>
                </c:pt>
                <c:pt idx="28">
                  <c:v>0.19508923742563541</c:v>
                </c:pt>
                <c:pt idx="29">
                  <c:v>0.20135208220659806</c:v>
                </c:pt>
                <c:pt idx="30">
                  <c:v>0.20531097890751737</c:v>
                </c:pt>
                <c:pt idx="31">
                  <c:v>0.20686857760951838</c:v>
                </c:pt>
                <c:pt idx="32">
                  <c:v>0.20592752839372619</c:v>
                </c:pt>
                <c:pt idx="33">
                  <c:v>0.20239048134126586</c:v>
                </c:pt>
                <c:pt idx="34">
                  <c:v>0.19616008653326136</c:v>
                </c:pt>
                <c:pt idx="35">
                  <c:v>0.18713899405083836</c:v>
                </c:pt>
                <c:pt idx="36">
                  <c:v>0.17522985397512184</c:v>
                </c:pt>
                <c:pt idx="37">
                  <c:v>0.16033531638723644</c:v>
                </c:pt>
                <c:pt idx="38">
                  <c:v>0.14235803136830721</c:v>
                </c:pt>
                <c:pt idx="39">
                  <c:v>0.12120064899945925</c:v>
                </c:pt>
                <c:pt idx="40">
                  <c:v>9.6765819361817274E-2</c:v>
                </c:pt>
                <c:pt idx="41">
                  <c:v>6.8956192536506269E-2</c:v>
                </c:pt>
                <c:pt idx="42">
                  <c:v>3.7674418604651198E-2</c:v>
                </c:pt>
                <c:pt idx="43">
                  <c:v>2.8231476473769049E-3</c:v>
                </c:pt>
                <c:pt idx="44">
                  <c:v>-3.5694970254191445E-2</c:v>
                </c:pt>
                <c:pt idx="45">
                  <c:v>-7.7977285018929199E-2</c:v>
                </c:pt>
                <c:pt idx="46">
                  <c:v>-0.12412114656571155</c:v>
                </c:pt>
                <c:pt idx="47">
                  <c:v>-0.17422390481341279</c:v>
                </c:pt>
                <c:pt idx="48">
                  <c:v>-0.2283829096809088</c:v>
                </c:pt>
                <c:pt idx="49">
                  <c:v>-0.28669551108707447</c:v>
                </c:pt>
                <c:pt idx="50">
                  <c:v>-0.3492590589507843</c:v>
                </c:pt>
                <c:pt idx="51">
                  <c:v>-0.41617090319091476</c:v>
                </c:pt>
                <c:pt idx="52">
                  <c:v>-0.48752839372633922</c:v>
                </c:pt>
                <c:pt idx="53">
                  <c:v>-0.56342888047593342</c:v>
                </c:pt>
                <c:pt idx="54">
                  <c:v>-0.64396971335857445</c:v>
                </c:pt>
                <c:pt idx="55">
                  <c:v>-0.72924824229313312</c:v>
                </c:pt>
                <c:pt idx="56">
                  <c:v>-0.81936181719848766</c:v>
                </c:pt>
                <c:pt idx="57">
                  <c:v>-0.91440778799351097</c:v>
                </c:pt>
                <c:pt idx="58">
                  <c:v>-1.0144835045970815</c:v>
                </c:pt>
                <c:pt idx="59">
                  <c:v>-1.1196863169280702</c:v>
                </c:pt>
                <c:pt idx="60">
                  <c:v>-1.2301135749053569</c:v>
                </c:pt>
              </c:numCache>
            </c:numRef>
          </c:val>
        </c:ser>
        <c:ser>
          <c:idx val="58"/>
          <c:order val="58"/>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values!$B$62:$BJ$62</c:f>
              <c:numCache>
                <c:formatCode>General</c:formatCode>
                <c:ptCount val="61"/>
                <c:pt idx="0">
                  <c:v>-0.56393726338561334</c:v>
                </c:pt>
                <c:pt idx="1">
                  <c:v>-0.53326122228231443</c:v>
                </c:pt>
                <c:pt idx="2">
                  <c:v>-0.50217414818820949</c:v>
                </c:pt>
                <c:pt idx="3">
                  <c:v>-0.4707733910221738</c:v>
                </c:pt>
                <c:pt idx="4">
                  <c:v>-0.43915630070308281</c:v>
                </c:pt>
                <c:pt idx="5">
                  <c:v>-0.40742022714981141</c:v>
                </c:pt>
                <c:pt idx="6">
                  <c:v>-0.37566252028123331</c:v>
                </c:pt>
                <c:pt idx="7">
                  <c:v>-0.34398053001622497</c:v>
                </c:pt>
                <c:pt idx="8">
                  <c:v>-0.31247160627366205</c:v>
                </c:pt>
                <c:pt idx="9">
                  <c:v>-0.28123309897241755</c:v>
                </c:pt>
                <c:pt idx="10">
                  <c:v>-0.25036235803136819</c:v>
                </c:pt>
                <c:pt idx="11">
                  <c:v>-0.21995673336938906</c:v>
                </c:pt>
                <c:pt idx="12">
                  <c:v>-0.19011357490535413</c:v>
                </c:pt>
                <c:pt idx="13">
                  <c:v>-0.16093023255813996</c:v>
                </c:pt>
                <c:pt idx="14">
                  <c:v>-0.13250405624662009</c:v>
                </c:pt>
                <c:pt idx="15">
                  <c:v>-0.10493239588967028</c:v>
                </c:pt>
                <c:pt idx="16">
                  <c:v>-7.8312601406165902E-2</c:v>
                </c:pt>
                <c:pt idx="17">
                  <c:v>-5.2742022714981414E-2</c:v>
                </c:pt>
                <c:pt idx="18">
                  <c:v>-2.8318009734992062E-2</c:v>
                </c:pt>
                <c:pt idx="19">
                  <c:v>-5.1379123850732221E-3</c:v>
                </c:pt>
                <c:pt idx="20">
                  <c:v>1.6700919415900368E-2</c:v>
                </c:pt>
                <c:pt idx="21">
                  <c:v>3.7101135749053424E-2</c:v>
                </c:pt>
                <c:pt idx="22">
                  <c:v>5.5965386695510877E-2</c:v>
                </c:pt>
                <c:pt idx="23">
                  <c:v>7.3196322336397973E-2</c:v>
                </c:pt>
                <c:pt idx="24">
                  <c:v>8.8696592752839559E-2</c:v>
                </c:pt>
                <c:pt idx="25">
                  <c:v>0.10236884802595987</c:v>
                </c:pt>
                <c:pt idx="26">
                  <c:v>0.11411573823688477</c:v>
                </c:pt>
                <c:pt idx="27">
                  <c:v>0.12383991346673862</c:v>
                </c:pt>
                <c:pt idx="28">
                  <c:v>0.13144402379664671</c:v>
                </c:pt>
                <c:pt idx="29">
                  <c:v>0.13683071930773383</c:v>
                </c:pt>
                <c:pt idx="30">
                  <c:v>0.13990265008112499</c:v>
                </c:pt>
                <c:pt idx="31">
                  <c:v>0.14056246619794499</c:v>
                </c:pt>
                <c:pt idx="32">
                  <c:v>0.13871281773931854</c:v>
                </c:pt>
                <c:pt idx="33">
                  <c:v>0.13425635478637124</c:v>
                </c:pt>
                <c:pt idx="34">
                  <c:v>0.12709572742022721</c:v>
                </c:pt>
                <c:pt idx="35">
                  <c:v>0.11713358572201203</c:v>
                </c:pt>
                <c:pt idx="36">
                  <c:v>0.10427257977285029</c:v>
                </c:pt>
                <c:pt idx="37">
                  <c:v>8.8415359653867057E-2</c:v>
                </c:pt>
                <c:pt idx="38">
                  <c:v>6.946457544618713E-2</c:v>
                </c:pt>
                <c:pt idx="39">
                  <c:v>4.7322877230935603E-2</c:v>
                </c:pt>
                <c:pt idx="40">
                  <c:v>2.1892915089237339E-2</c:v>
                </c:pt>
                <c:pt idx="41">
                  <c:v>-6.9226608977825997E-3</c:v>
                </c:pt>
                <c:pt idx="42">
                  <c:v>-3.9221200648999616E-2</c:v>
                </c:pt>
                <c:pt idx="43">
                  <c:v>-7.5100054083288389E-2</c:v>
                </c:pt>
                <c:pt idx="44">
                  <c:v>-0.11465657111952432</c:v>
                </c:pt>
                <c:pt idx="45">
                  <c:v>-0.15798810167658234</c:v>
                </c:pt>
                <c:pt idx="46">
                  <c:v>-0.20519199567333721</c:v>
                </c:pt>
                <c:pt idx="47">
                  <c:v>-0.25636560302866468</c:v>
                </c:pt>
                <c:pt idx="48">
                  <c:v>-0.31160627366143934</c:v>
                </c:pt>
                <c:pt idx="49">
                  <c:v>-0.37101135749053571</c:v>
                </c:pt>
                <c:pt idx="50">
                  <c:v>-0.43467820443483052</c:v>
                </c:pt>
                <c:pt idx="51">
                  <c:v>-0.50270416441319732</c:v>
                </c:pt>
                <c:pt idx="52">
                  <c:v>-0.57518658734451111</c:v>
                </c:pt>
                <c:pt idx="53">
                  <c:v>-0.65222282314764801</c:v>
                </c:pt>
                <c:pt idx="54">
                  <c:v>-0.73391022174148268</c:v>
                </c:pt>
                <c:pt idx="55">
                  <c:v>-0.82034613304489046</c:v>
                </c:pt>
                <c:pt idx="56">
                  <c:v>-0.91162790697674512</c:v>
                </c:pt>
                <c:pt idx="57">
                  <c:v>-1.0078528934559232</c:v>
                </c:pt>
                <c:pt idx="58">
                  <c:v>-1.1091184424013001</c:v>
                </c:pt>
                <c:pt idx="59">
                  <c:v>-1.2155219037317484</c:v>
                </c:pt>
                <c:pt idx="60">
                  <c:v>-1.3271606273661454</c:v>
                </c:pt>
              </c:numCache>
            </c:numRef>
          </c:val>
        </c:ser>
        <c:ser>
          <c:idx val="59"/>
          <c:order val="59"/>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values!$B$63:$BJ$63</c:f>
              <c:numCache>
                <c:formatCode>General</c:formatCode>
                <c:ptCount val="61"/>
                <c:pt idx="0">
                  <c:v>-0.60948620876149218</c:v>
                </c:pt>
                <c:pt idx="1">
                  <c:v>-0.57941590048674907</c:v>
                </c:pt>
                <c:pt idx="2">
                  <c:v>-0.54894537587885361</c:v>
                </c:pt>
                <c:pt idx="3">
                  <c:v>-0.51817198485667859</c:v>
                </c:pt>
                <c:pt idx="4">
                  <c:v>-0.48719307733910217</c:v>
                </c:pt>
                <c:pt idx="5">
                  <c:v>-0.4561060032449975</c:v>
                </c:pt>
                <c:pt idx="6">
                  <c:v>-0.42500811249323955</c:v>
                </c:pt>
                <c:pt idx="7">
                  <c:v>-0.39399675500270448</c:v>
                </c:pt>
                <c:pt idx="8">
                  <c:v>-0.36316928069226639</c:v>
                </c:pt>
                <c:pt idx="9">
                  <c:v>-0.33262303948080102</c:v>
                </c:pt>
                <c:pt idx="10">
                  <c:v>-0.30245538128718258</c:v>
                </c:pt>
                <c:pt idx="11">
                  <c:v>-0.27276365603028674</c:v>
                </c:pt>
                <c:pt idx="12">
                  <c:v>-0.24364521362898872</c:v>
                </c:pt>
                <c:pt idx="13">
                  <c:v>-0.21519740400216353</c:v>
                </c:pt>
                <c:pt idx="14">
                  <c:v>-0.18751757706868588</c:v>
                </c:pt>
                <c:pt idx="15">
                  <c:v>-0.16070308274743156</c:v>
                </c:pt>
                <c:pt idx="16">
                  <c:v>-0.13485127095727434</c:v>
                </c:pt>
                <c:pt idx="17">
                  <c:v>-0.11005949161709025</c:v>
                </c:pt>
                <c:pt idx="18">
                  <c:v>-8.6425094645754652E-2</c:v>
                </c:pt>
                <c:pt idx="19">
                  <c:v>-6.4045429962141923E-2</c:v>
                </c:pt>
                <c:pt idx="20">
                  <c:v>-4.3017847485127159E-2</c:v>
                </c:pt>
                <c:pt idx="21">
                  <c:v>-2.3439697133585742E-2</c:v>
                </c:pt>
                <c:pt idx="22">
                  <c:v>-5.4083288263927524E-3</c:v>
                </c:pt>
                <c:pt idx="23">
                  <c:v>1.0978907517577021E-2</c:v>
                </c:pt>
                <c:pt idx="24">
                  <c:v>2.5624661979448238E-2</c:v>
                </c:pt>
                <c:pt idx="25">
                  <c:v>3.8431584640346017E-2</c:v>
                </c:pt>
                <c:pt idx="26">
                  <c:v>4.9302325581395405E-2</c:v>
                </c:pt>
                <c:pt idx="27">
                  <c:v>5.8139534883720832E-2</c:v>
                </c:pt>
                <c:pt idx="28">
                  <c:v>6.4845862628447826E-2</c:v>
                </c:pt>
                <c:pt idx="29">
                  <c:v>6.9323958896700913E-2</c:v>
                </c:pt>
                <c:pt idx="30">
                  <c:v>7.1476473769605198E-2</c:v>
                </c:pt>
                <c:pt idx="31">
                  <c:v>7.1206057328285569E-2</c:v>
                </c:pt>
                <c:pt idx="32">
                  <c:v>6.8415359653866914E-2</c:v>
                </c:pt>
                <c:pt idx="33">
                  <c:v>6.3007030827474345E-2</c:v>
                </c:pt>
                <c:pt idx="34">
                  <c:v>5.4883720930232645E-2</c:v>
                </c:pt>
                <c:pt idx="35">
                  <c:v>4.3948080043266703E-2</c:v>
                </c:pt>
                <c:pt idx="36">
                  <c:v>3.0102758247701589E-2</c:v>
                </c:pt>
                <c:pt idx="37">
                  <c:v>1.3250405624661966E-2</c:v>
                </c:pt>
                <c:pt idx="38">
                  <c:v>-6.7063277447269101E-3</c:v>
                </c:pt>
                <c:pt idx="39">
                  <c:v>-2.9864791779340205E-2</c:v>
                </c:pt>
                <c:pt idx="40">
                  <c:v>-5.6322336398053063E-2</c:v>
                </c:pt>
                <c:pt idx="41">
                  <c:v>-8.6176311519740603E-2</c:v>
                </c:pt>
                <c:pt idx="42">
                  <c:v>-0.11952406706327758</c:v>
                </c:pt>
                <c:pt idx="43">
                  <c:v>-0.15646295294753948</c:v>
                </c:pt>
                <c:pt idx="44">
                  <c:v>-0.19709031909140112</c:v>
                </c:pt>
                <c:pt idx="45">
                  <c:v>-0.24150351541373738</c:v>
                </c:pt>
                <c:pt idx="46">
                  <c:v>-0.28979989183342381</c:v>
                </c:pt>
                <c:pt idx="47">
                  <c:v>-0.34207679826933557</c:v>
                </c:pt>
                <c:pt idx="48">
                  <c:v>-0.39843158464034673</c:v>
                </c:pt>
                <c:pt idx="49">
                  <c:v>-0.45896160086533311</c:v>
                </c:pt>
                <c:pt idx="50">
                  <c:v>-0.52376419686316977</c:v>
                </c:pt>
                <c:pt idx="51">
                  <c:v>-0.59293672255273111</c:v>
                </c:pt>
                <c:pt idx="52">
                  <c:v>-0.66657652785289401</c:v>
                </c:pt>
                <c:pt idx="53">
                  <c:v>-0.74478096268253235</c:v>
                </c:pt>
                <c:pt idx="54">
                  <c:v>-0.82764737696052082</c:v>
                </c:pt>
                <c:pt idx="55">
                  <c:v>-0.91527312060573351</c:v>
                </c:pt>
                <c:pt idx="56">
                  <c:v>-1.007755543537048</c:v>
                </c:pt>
                <c:pt idx="57">
                  <c:v>-1.1051919956733378</c:v>
                </c:pt>
                <c:pt idx="58">
                  <c:v>-1.2076798269334788</c:v>
                </c:pt>
                <c:pt idx="59">
                  <c:v>-1.3153163872363454</c:v>
                </c:pt>
                <c:pt idx="60">
                  <c:v>-1.4281990265008124</c:v>
                </c:pt>
              </c:numCache>
            </c:numRef>
          </c:val>
        </c:ser>
        <c:ser>
          <c:idx val="60"/>
          <c:order val="60"/>
          <c:cat>
            <c:numRef>
              <c:f>values!$B$3:$BJ$3</c:f>
              <c:numCache>
                <c:formatCode>General</c:formatCode>
                <c:ptCount val="61"/>
                <c:pt idx="0">
                  <c:v>-15</c:v>
                </c:pt>
                <c:pt idx="1">
                  <c:v>-14.5</c:v>
                </c:pt>
                <c:pt idx="2">
                  <c:v>-14</c:v>
                </c:pt>
                <c:pt idx="3">
                  <c:v>-13.5</c:v>
                </c:pt>
                <c:pt idx="4">
                  <c:v>-13</c:v>
                </c:pt>
                <c:pt idx="5">
                  <c:v>-12.5</c:v>
                </c:pt>
                <c:pt idx="6">
                  <c:v>-12</c:v>
                </c:pt>
                <c:pt idx="7">
                  <c:v>-11.5</c:v>
                </c:pt>
                <c:pt idx="8">
                  <c:v>-11</c:v>
                </c:pt>
                <c:pt idx="9">
                  <c:v>-10.5</c:v>
                </c:pt>
                <c:pt idx="10">
                  <c:v>-10</c:v>
                </c:pt>
                <c:pt idx="11">
                  <c:v>-9.5</c:v>
                </c:pt>
                <c:pt idx="12">
                  <c:v>-9</c:v>
                </c:pt>
                <c:pt idx="13">
                  <c:v>-8.5</c:v>
                </c:pt>
                <c:pt idx="14">
                  <c:v>-8</c:v>
                </c:pt>
                <c:pt idx="15">
                  <c:v>-7.5</c:v>
                </c:pt>
                <c:pt idx="16">
                  <c:v>-7</c:v>
                </c:pt>
                <c:pt idx="17">
                  <c:v>-6.5</c:v>
                </c:pt>
                <c:pt idx="18">
                  <c:v>-6</c:v>
                </c:pt>
                <c:pt idx="19">
                  <c:v>-5.5</c:v>
                </c:pt>
                <c:pt idx="20">
                  <c:v>-5</c:v>
                </c:pt>
                <c:pt idx="21">
                  <c:v>-4.5</c:v>
                </c:pt>
                <c:pt idx="22">
                  <c:v>-4</c:v>
                </c:pt>
                <c:pt idx="23">
                  <c:v>-3.5</c:v>
                </c:pt>
                <c:pt idx="24">
                  <c:v>-3</c:v>
                </c:pt>
                <c:pt idx="25">
                  <c:v>-2.5</c:v>
                </c:pt>
                <c:pt idx="26">
                  <c:v>-2</c:v>
                </c:pt>
                <c:pt idx="27">
                  <c:v>-1.5</c:v>
                </c:pt>
                <c:pt idx="28">
                  <c:v>-1</c:v>
                </c:pt>
                <c:pt idx="29">
                  <c:v>-0.5</c:v>
                </c:pt>
                <c:pt idx="30">
                  <c:v>0</c:v>
                </c:pt>
                <c:pt idx="31">
                  <c:v>0.5</c:v>
                </c:pt>
                <c:pt idx="32">
                  <c:v>1</c:v>
                </c:pt>
                <c:pt idx="33">
                  <c:v>1.5</c:v>
                </c:pt>
                <c:pt idx="34">
                  <c:v>2</c:v>
                </c:pt>
                <c:pt idx="35">
                  <c:v>2.5</c:v>
                </c:pt>
                <c:pt idx="36">
                  <c:v>3</c:v>
                </c:pt>
                <c:pt idx="37">
                  <c:v>3.5</c:v>
                </c:pt>
                <c:pt idx="38">
                  <c:v>4</c:v>
                </c:pt>
                <c:pt idx="39">
                  <c:v>4.5</c:v>
                </c:pt>
                <c:pt idx="40">
                  <c:v>5</c:v>
                </c:pt>
                <c:pt idx="41">
                  <c:v>5.5</c:v>
                </c:pt>
                <c:pt idx="42">
                  <c:v>6</c:v>
                </c:pt>
                <c:pt idx="43">
                  <c:v>6.5</c:v>
                </c:pt>
                <c:pt idx="44">
                  <c:v>7</c:v>
                </c:pt>
                <c:pt idx="45">
                  <c:v>7.5</c:v>
                </c:pt>
                <c:pt idx="46">
                  <c:v>8</c:v>
                </c:pt>
                <c:pt idx="47">
                  <c:v>8.5</c:v>
                </c:pt>
                <c:pt idx="48">
                  <c:v>9</c:v>
                </c:pt>
                <c:pt idx="49">
                  <c:v>9.5</c:v>
                </c:pt>
                <c:pt idx="50">
                  <c:v>10</c:v>
                </c:pt>
                <c:pt idx="51">
                  <c:v>10.5</c:v>
                </c:pt>
                <c:pt idx="52">
                  <c:v>11</c:v>
                </c:pt>
                <c:pt idx="53">
                  <c:v>11.5</c:v>
                </c:pt>
                <c:pt idx="54">
                  <c:v>12</c:v>
                </c:pt>
                <c:pt idx="55">
                  <c:v>12.5</c:v>
                </c:pt>
                <c:pt idx="56">
                  <c:v>13</c:v>
                </c:pt>
                <c:pt idx="57">
                  <c:v>13.5</c:v>
                </c:pt>
                <c:pt idx="58">
                  <c:v>14</c:v>
                </c:pt>
                <c:pt idx="59">
                  <c:v>14.5</c:v>
                </c:pt>
                <c:pt idx="60">
                  <c:v>15</c:v>
                </c:pt>
              </c:numCache>
            </c:numRef>
          </c:cat>
          <c:val>
            <c:numRef>
              <c:f>values!$B$64:$BJ$64</c:f>
              <c:numCache>
                <c:formatCode>General</c:formatCode>
                <c:ptCount val="61"/>
                <c:pt idx="0">
                  <c:v>-0.65711195240670672</c:v>
                </c:pt>
                <c:pt idx="1">
                  <c:v>-0.62767982693347868</c:v>
                </c:pt>
                <c:pt idx="2">
                  <c:v>-0.59785830178474753</c:v>
                </c:pt>
                <c:pt idx="3">
                  <c:v>-0.5677447268793947</c:v>
                </c:pt>
                <c:pt idx="4">
                  <c:v>-0.53743645213628966</c:v>
                </c:pt>
                <c:pt idx="5">
                  <c:v>-0.50703082747431061</c:v>
                </c:pt>
                <c:pt idx="6">
                  <c:v>-0.47662520281233067</c:v>
                </c:pt>
                <c:pt idx="7">
                  <c:v>-0.44631692806922701</c:v>
                </c:pt>
                <c:pt idx="8">
                  <c:v>-0.4162033531638723</c:v>
                </c:pt>
                <c:pt idx="9">
                  <c:v>-0.38638182801514365</c:v>
                </c:pt>
                <c:pt idx="10">
                  <c:v>-0.35694970254191449</c:v>
                </c:pt>
                <c:pt idx="11">
                  <c:v>-0.32800432666306145</c:v>
                </c:pt>
                <c:pt idx="12">
                  <c:v>-0.2996430502974583</c:v>
                </c:pt>
                <c:pt idx="13">
                  <c:v>-0.27196322336398077</c:v>
                </c:pt>
                <c:pt idx="14">
                  <c:v>-0.24506219578150387</c:v>
                </c:pt>
                <c:pt idx="15">
                  <c:v>-0.21903731746890229</c:v>
                </c:pt>
                <c:pt idx="16">
                  <c:v>-0.1939859383450514</c:v>
                </c:pt>
                <c:pt idx="17">
                  <c:v>-0.17000540832882671</c:v>
                </c:pt>
                <c:pt idx="18">
                  <c:v>-0.14719307733910225</c:v>
                </c:pt>
                <c:pt idx="19">
                  <c:v>-0.12564629529475402</c:v>
                </c:pt>
                <c:pt idx="20">
                  <c:v>-0.10546241211465668</c:v>
                </c:pt>
                <c:pt idx="21">
                  <c:v>-8.6738777717685234E-2</c:v>
                </c:pt>
                <c:pt idx="22">
                  <c:v>-6.9572742022715128E-2</c:v>
                </c:pt>
                <c:pt idx="23">
                  <c:v>-5.4061654948621009E-2</c:v>
                </c:pt>
                <c:pt idx="24">
                  <c:v>-4.0302866414278084E-2</c:v>
                </c:pt>
                <c:pt idx="25">
                  <c:v>-2.839372633856152E-2</c:v>
                </c:pt>
                <c:pt idx="26">
                  <c:v>-1.8431584640346353E-2</c:v>
                </c:pt>
                <c:pt idx="27">
                  <c:v>-1.0513791238507505E-2</c:v>
                </c:pt>
                <c:pt idx="28">
                  <c:v>-4.7376960519199861E-3</c:v>
                </c:pt>
                <c:pt idx="29">
                  <c:v>-1.200648999459265E-3</c:v>
                </c:pt>
                <c:pt idx="30">
                  <c:v>0</c:v>
                </c:pt>
                <c:pt idx="31">
                  <c:v>-1.2330989724175241E-3</c:v>
                </c:pt>
                <c:pt idx="32">
                  <c:v>-4.9972958355869474E-3</c:v>
                </c:pt>
                <c:pt idx="33">
                  <c:v>-1.1389940508382939E-2</c:v>
                </c:pt>
                <c:pt idx="34">
                  <c:v>-2.050838290968094E-2</c:v>
                </c:pt>
                <c:pt idx="35">
                  <c:v>-3.2449972958356006E-2</c:v>
                </c:pt>
                <c:pt idx="36">
                  <c:v>-4.7312060573282973E-2</c:v>
                </c:pt>
                <c:pt idx="37">
                  <c:v>-6.5191995673337E-2</c:v>
                </c:pt>
                <c:pt idx="38">
                  <c:v>-8.6187128177393268E-2</c:v>
                </c:pt>
                <c:pt idx="39">
                  <c:v>-0.11039480800432663</c:v>
                </c:pt>
                <c:pt idx="40">
                  <c:v>-0.13791238507301273</c:v>
                </c:pt>
                <c:pt idx="41">
                  <c:v>-0.16883720930232587</c:v>
                </c:pt>
                <c:pt idx="42">
                  <c:v>-0.2032666306111415</c:v>
                </c:pt>
                <c:pt idx="43">
                  <c:v>-0.24129799891833462</c:v>
                </c:pt>
                <c:pt idx="44">
                  <c:v>-0.28302866414278055</c:v>
                </c:pt>
                <c:pt idx="45">
                  <c:v>-0.32855597620335364</c:v>
                </c:pt>
                <c:pt idx="46">
                  <c:v>-0.37797728501892985</c:v>
                </c:pt>
                <c:pt idx="47">
                  <c:v>-0.43138994050838331</c:v>
                </c:pt>
                <c:pt idx="48">
                  <c:v>-0.48889129259059005</c:v>
                </c:pt>
                <c:pt idx="49">
                  <c:v>-0.5505786911844246</c:v>
                </c:pt>
                <c:pt idx="50">
                  <c:v>-0.61654948620876282</c:v>
                </c:pt>
                <c:pt idx="51">
                  <c:v>-0.68690102758247829</c:v>
                </c:pt>
                <c:pt idx="52">
                  <c:v>-0.76173066522444666</c:v>
                </c:pt>
                <c:pt idx="53">
                  <c:v>-0.8411357490535436</c:v>
                </c:pt>
                <c:pt idx="54">
                  <c:v>-0.92521362898864279</c:v>
                </c:pt>
                <c:pt idx="55">
                  <c:v>-1.0140616549486219</c:v>
                </c:pt>
                <c:pt idx="56">
                  <c:v>-1.1077771768523541</c:v>
                </c:pt>
                <c:pt idx="57">
                  <c:v>-1.2064575446187165</c:v>
                </c:pt>
                <c:pt idx="58">
                  <c:v>-1.3102001081665791</c:v>
                </c:pt>
                <c:pt idx="59">
                  <c:v>-1.4191022174148185</c:v>
                </c:pt>
                <c:pt idx="60">
                  <c:v>-1.533261222282315</c:v>
                </c:pt>
              </c:numCache>
            </c:numRef>
          </c:val>
        </c:ser>
        <c:bandFmts/>
        <c:axId val="92009600"/>
        <c:axId val="92011136"/>
        <c:axId val="92005696"/>
      </c:surface3DChart>
      <c:catAx>
        <c:axId val="92009600"/>
        <c:scaling>
          <c:orientation val="minMax"/>
        </c:scaling>
        <c:delete val="1"/>
        <c:axPos val="b"/>
        <c:numFmt formatCode="General" sourceLinked="1"/>
        <c:majorTickMark val="out"/>
        <c:minorTickMark val="none"/>
        <c:tickLblPos val="nextTo"/>
        <c:crossAx val="92011136"/>
        <c:crossesAt val="-0.2"/>
        <c:auto val="1"/>
        <c:lblAlgn val="ctr"/>
        <c:lblOffset val="100"/>
        <c:tickLblSkip val="6"/>
        <c:tickMarkSkip val="3"/>
        <c:noMultiLvlLbl val="0"/>
      </c:catAx>
      <c:valAx>
        <c:axId val="92011136"/>
        <c:scaling>
          <c:orientation val="minMax"/>
          <c:max val="1"/>
          <c:min val="0"/>
        </c:scaling>
        <c:delete val="1"/>
        <c:axPos val="l"/>
        <c:numFmt formatCode="General" sourceLinked="1"/>
        <c:majorTickMark val="out"/>
        <c:minorTickMark val="none"/>
        <c:tickLblPos val="nextTo"/>
        <c:crossAx val="92009600"/>
        <c:crosses val="autoZero"/>
        <c:crossBetween val="midCat"/>
        <c:majorUnit val="0.2"/>
      </c:valAx>
      <c:serAx>
        <c:axId val="92005696"/>
        <c:scaling>
          <c:orientation val="minMax"/>
        </c:scaling>
        <c:delete val="0"/>
        <c:axPos val="b"/>
        <c:majorTickMark val="none"/>
        <c:minorTickMark val="none"/>
        <c:tickLblPos val="none"/>
        <c:crossAx val="92011136"/>
        <c:crossesAt val="-0.2"/>
      </c:serAx>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EC5C7-D50C-4216-AD0E-1C3F129CAB2C}" type="datetimeFigureOut">
              <a:rPr lang="en-US" smtClean="0"/>
              <a:pPr/>
              <a:t>11/20/2012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06779E-FDAD-4AD2-A2BD-4CA95D84604B}" type="slidenum">
              <a:rPr lang="en-US" smtClean="0"/>
              <a:pPr/>
              <a:t>‹#›</a:t>
            </a:fld>
            <a:endParaRPr lang="en-US" dirty="0"/>
          </a:p>
        </p:txBody>
      </p:sp>
    </p:spTree>
    <p:extLst>
      <p:ext uri="{BB962C8B-B14F-4D97-AF65-F5344CB8AC3E}">
        <p14:creationId xmlns:p14="http://schemas.microsoft.com/office/powerpoint/2010/main" val="2506904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efforts</a:t>
            </a:r>
            <a:r>
              <a:rPr lang="en-US" baseline="0" dirty="0" smtClean="0"/>
              <a:t> to cap the well, recover oil, and protect natural areas, and rescue animals were at an unprecedented level.</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14</a:t>
            </a:fld>
            <a:endParaRPr lang="en-US" dirty="0"/>
          </a:p>
        </p:txBody>
      </p:sp>
    </p:spTree>
    <p:extLst>
      <p:ext uri="{BB962C8B-B14F-4D97-AF65-F5344CB8AC3E}">
        <p14:creationId xmlns:p14="http://schemas.microsoft.com/office/powerpoint/2010/main" val="381054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incident, the U.S. Fish &amp; Wildlife Service reported 2,303 birds dead and visibly oiled, 18 turtles dead and visibly oiled, and 10 marine mammals dead and visibly oiled.</a:t>
            </a:r>
          </a:p>
          <a:p>
            <a:r>
              <a:rPr lang="en-US" dirty="0" smtClean="0"/>
              <a:t> </a:t>
            </a:r>
          </a:p>
          <a:p>
            <a:r>
              <a:rPr lang="en-US" dirty="0" smtClean="0"/>
              <a:t>As part of the response, 2,086 birds, 456 sea turtles, and two marine mammals, all of which were visibly oiled, were rescued and cared for, and in most cases, released.</a:t>
            </a:r>
          </a:p>
          <a:p>
            <a:r>
              <a:rPr lang="en-US" dirty="0" smtClean="0"/>
              <a:t> </a:t>
            </a:r>
          </a:p>
          <a:p>
            <a:r>
              <a:rPr lang="en-US" dirty="0" smtClean="0"/>
              <a:t>At its peak, four bird rehabilitation </a:t>
            </a:r>
            <a:r>
              <a:rPr lang="en-US" dirty="0" err="1" smtClean="0"/>
              <a:t>centres</a:t>
            </a:r>
            <a:r>
              <a:rPr lang="en-US" dirty="0" smtClean="0"/>
              <a:t>, three bird stabilization </a:t>
            </a:r>
            <a:r>
              <a:rPr lang="en-US" dirty="0" err="1" smtClean="0"/>
              <a:t>centres</a:t>
            </a:r>
            <a:r>
              <a:rPr lang="en-US" dirty="0" smtClean="0"/>
              <a:t> and seven marine mammal and sea turtle rehabilitation </a:t>
            </a:r>
            <a:r>
              <a:rPr lang="en-US" dirty="0" err="1" smtClean="0"/>
              <a:t>centres</a:t>
            </a:r>
            <a:r>
              <a:rPr lang="en-US" dirty="0" smtClean="0"/>
              <a:t> were opened in strategic locations along the coast, supported by dozens of response teams and hundreds of trained wildlife rescue and rehabilitation professionals. </a:t>
            </a:r>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15</a:t>
            </a:fld>
            <a:endParaRPr lang="en-US" dirty="0"/>
          </a:p>
        </p:txBody>
      </p:sp>
    </p:spTree>
    <p:extLst>
      <p:ext uri="{BB962C8B-B14F-4D97-AF65-F5344CB8AC3E}">
        <p14:creationId xmlns:p14="http://schemas.microsoft.com/office/powerpoint/2010/main" val="862986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Cleanup Crew</a:t>
            </a:r>
          </a:p>
          <a:p>
            <a:r>
              <a:rPr lang="en-US" dirty="0" smtClean="0"/>
              <a:t>A BP cleanup crew shovels oil from a beach at Port </a:t>
            </a:r>
            <a:r>
              <a:rPr lang="en-US" dirty="0" err="1" smtClean="0"/>
              <a:t>Fourchon</a:t>
            </a:r>
            <a:r>
              <a:rPr lang="en-US" dirty="0" smtClean="0"/>
              <a:t>, La., on May 24. (Photo by John Moore/Getty Images)</a:t>
            </a:r>
          </a:p>
          <a:p>
            <a:r>
              <a:rPr lang="en-US" dirty="0" smtClean="0"/>
              <a:t>“The Whale” a ship</a:t>
            </a:r>
            <a:r>
              <a:rPr lang="en-US" baseline="0" dirty="0" smtClean="0"/>
              <a:t> modified to siphon oil operating at the Gulf spill</a:t>
            </a:r>
          </a:p>
          <a:p>
            <a:r>
              <a:rPr lang="en-US" baseline="0" dirty="0" smtClean="0"/>
              <a:t>Plane dropping dispersants on the spill</a:t>
            </a:r>
          </a:p>
          <a:p>
            <a:pPr marL="171450" indent="-171450">
              <a:buFontTx/>
              <a:buChar char="-"/>
            </a:pPr>
            <a:r>
              <a:rPr lang="en-US" baseline="0" dirty="0" smtClean="0"/>
              <a:t>US Navy surrounded New Harbor Island with booms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16</a:t>
            </a:fld>
            <a:endParaRPr lang="en-US" dirty="0"/>
          </a:p>
        </p:txBody>
      </p:sp>
    </p:spTree>
    <p:extLst>
      <p:ext uri="{BB962C8B-B14F-4D97-AF65-F5344CB8AC3E}">
        <p14:creationId xmlns:p14="http://schemas.microsoft.com/office/powerpoint/2010/main" val="288210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impacts in the</a:t>
            </a:r>
            <a:r>
              <a:rPr lang="en-US" baseline="0" dirty="0" smtClean="0"/>
              <a:t> new are short-term</a:t>
            </a:r>
          </a:p>
          <a:p>
            <a:endParaRPr lang="en-US" dirty="0" smtClean="0"/>
          </a:p>
          <a:p>
            <a:r>
              <a:rPr lang="en-US" dirty="0" smtClean="0"/>
              <a:t>http://www.bp.com/sectiongenericarticle800.do?categoryId=9036586&amp;contentId=7067607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sea turtle covered in oil from the </a:t>
            </a:r>
            <a:r>
              <a:rPr lang="en-US" dirty="0" err="1" smtClean="0"/>
              <a:t>Deepwater</a:t>
            </a:r>
            <a:r>
              <a:rPr lang="en-US" dirty="0" smtClean="0"/>
              <a:t> Horizon disaster Photograph: Lee </a:t>
            </a:r>
            <a:r>
              <a:rPr lang="en-US" dirty="0" err="1" smtClean="0"/>
              <a:t>Celano</a:t>
            </a:r>
            <a:r>
              <a:rPr lang="en-US" dirty="0" smtClean="0"/>
              <a:t>/</a:t>
            </a:r>
            <a:r>
              <a:rPr lang="en-US" dirty="0" err="1" smtClean="0"/>
              <a:t>reuters</a:t>
            </a:r>
            <a:endParaRPr lang="en-US" dirty="0" smtClean="0"/>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17</a:t>
            </a:fld>
            <a:endParaRPr lang="en-US" dirty="0"/>
          </a:p>
        </p:txBody>
      </p:sp>
    </p:spTree>
    <p:extLst>
      <p:ext uri="{BB962C8B-B14F-4D97-AF65-F5344CB8AC3E}">
        <p14:creationId xmlns:p14="http://schemas.microsoft.com/office/powerpoint/2010/main" val="368694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Oil stains line an island in the </a:t>
            </a:r>
            <a:r>
              <a:rPr lang="en-US" dirty="0" err="1" smtClean="0"/>
              <a:t>Barataria</a:t>
            </a:r>
            <a:r>
              <a:rPr lang="en-US" dirty="0" smtClean="0"/>
              <a:t> Bay on Louisiana's Gulf Coast, on May 24. The island is home to thousands of birds including brown pelicans, egrets and roseate spoonbills. (Photo by John Moore/Getty 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One ton tar ball brought up by the US Coast</a:t>
            </a:r>
            <a:r>
              <a:rPr lang="en-US" baseline="0" dirty="0" smtClean="0"/>
              <a:t> Guard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18</a:t>
            </a:fld>
            <a:endParaRPr lang="en-US" dirty="0"/>
          </a:p>
        </p:txBody>
      </p:sp>
    </p:spTree>
    <p:extLst>
      <p:ext uri="{BB962C8B-B14F-4D97-AF65-F5344CB8AC3E}">
        <p14:creationId xmlns:p14="http://schemas.microsoft.com/office/powerpoint/2010/main" val="348469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wide variety of data available</a:t>
            </a:r>
            <a:r>
              <a:rPr lang="en-US" baseline="0" dirty="0" smtClean="0"/>
              <a:t> but scattered across a large number of federal, state, and commercial organizations.  We’ll be brining key datasets together, integrating them together, and making them available in standard formats.</a:t>
            </a:r>
          </a:p>
          <a:p>
            <a:r>
              <a:rPr lang="en-US" baseline="0" dirty="0" smtClean="0"/>
              <a:t>Working with DOE </a:t>
            </a:r>
          </a:p>
        </p:txBody>
      </p:sp>
      <p:sp>
        <p:nvSpPr>
          <p:cNvPr id="4" name="Slide Number Placeholder 3"/>
          <p:cNvSpPr>
            <a:spLocks noGrp="1"/>
          </p:cNvSpPr>
          <p:nvPr>
            <p:ph type="sldNum" sz="quarter" idx="10"/>
          </p:nvPr>
        </p:nvSpPr>
        <p:spPr/>
        <p:txBody>
          <a:bodyPr/>
          <a:lstStyle/>
          <a:p>
            <a:fld id="{8606779E-FDAD-4AD2-A2BD-4CA95D84604B}" type="slidenum">
              <a:rPr lang="en-US" smtClean="0"/>
              <a:pPr/>
              <a:t>20</a:t>
            </a:fld>
            <a:endParaRPr lang="en-US" dirty="0"/>
          </a:p>
        </p:txBody>
      </p:sp>
    </p:spTree>
    <p:extLst>
      <p:ext uri="{BB962C8B-B14F-4D97-AF65-F5344CB8AC3E}">
        <p14:creationId xmlns:p14="http://schemas.microsoft.com/office/powerpoint/2010/main" val="1901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Sample frequency for bays is flat</a:t>
            </a:r>
            <a:endParaRPr lang="en-US" dirty="0"/>
          </a:p>
        </p:txBody>
      </p:sp>
      <p:sp>
        <p:nvSpPr>
          <p:cNvPr id="4" name="Slide Number Placeholder 3"/>
          <p:cNvSpPr>
            <a:spLocks noGrp="1"/>
          </p:cNvSpPr>
          <p:nvPr>
            <p:ph type="sldNum" sz="quarter" idx="10"/>
          </p:nvPr>
        </p:nvSpPr>
        <p:spPr/>
        <p:txBody>
          <a:bodyPr/>
          <a:lstStyle/>
          <a:p>
            <a:fld id="{686DE699-2A4C-4C44-BC41-6DEECD900740}" type="slidenum">
              <a:rPr lang="en-US" smtClean="0"/>
              <a:t>34</a:t>
            </a:fld>
            <a:endParaRPr lang="en-US"/>
          </a:p>
        </p:txBody>
      </p:sp>
    </p:spTree>
    <p:extLst>
      <p:ext uri="{BB962C8B-B14F-4D97-AF65-F5344CB8AC3E}">
        <p14:creationId xmlns:p14="http://schemas.microsoft.com/office/powerpoint/2010/main" val="300061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plots</a:t>
            </a:r>
            <a:r>
              <a:rPr lang="en-US" baseline="0" dirty="0" smtClean="0"/>
              <a:t> of the data</a:t>
            </a:r>
            <a:endParaRPr lang="en-US" dirty="0" smtClean="0"/>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35</a:t>
            </a:fld>
            <a:endParaRPr lang="en-US" dirty="0"/>
          </a:p>
        </p:txBody>
      </p:sp>
    </p:spTree>
    <p:extLst>
      <p:ext uri="{BB962C8B-B14F-4D97-AF65-F5344CB8AC3E}">
        <p14:creationId xmlns:p14="http://schemas.microsoft.com/office/powerpoint/2010/main" val="209478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CPUE against</a:t>
            </a:r>
            <a:r>
              <a:rPr lang="en-US" baseline="0" dirty="0" smtClean="0"/>
              <a:t> mud</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39</a:t>
            </a:fld>
            <a:endParaRPr lang="en-US" dirty="0"/>
          </a:p>
        </p:txBody>
      </p:sp>
    </p:spTree>
    <p:extLst>
      <p:ext uri="{BB962C8B-B14F-4D97-AF65-F5344CB8AC3E}">
        <p14:creationId xmlns:p14="http://schemas.microsoft.com/office/powerpoint/2010/main" val="23436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bwMode="auto">
          <a:xfrm>
            <a:off x="1606550" y="1030288"/>
            <a:ext cx="3652838" cy="2738437"/>
          </a:xfrm>
          <a:noFill/>
          <a:ln>
            <a:solidFill>
              <a:srgbClr val="000000"/>
            </a:solidFill>
            <a:miter lim="800000"/>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46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47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 Reports:</a:t>
            </a:r>
          </a:p>
          <a:p>
            <a:pPr lvl="1"/>
            <a:r>
              <a:rPr lang="en-US" dirty="0" smtClean="0"/>
              <a:t>http://ccrm.berkeley.edu/pdfs_papers/bea_pdfs/DHSGFinalReport-March2011-tag.pdf</a:t>
            </a:r>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48</a:t>
            </a:fld>
            <a:endParaRPr lang="en-US" dirty="0"/>
          </a:p>
        </p:txBody>
      </p:sp>
    </p:spTree>
    <p:extLst>
      <p:ext uri="{BB962C8B-B14F-4D97-AF65-F5344CB8AC3E}">
        <p14:creationId xmlns:p14="http://schemas.microsoft.com/office/powerpoint/2010/main" val="2691949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http://www.nola.com/news/gulf-oil-spill/index.ssf/2010/09/six_steps_that_doomed_bps_deep.html</a:t>
            </a:r>
          </a:p>
          <a:p>
            <a:r>
              <a:rPr lang="en-US" dirty="0" smtClean="0"/>
              <a:t>This</a:t>
            </a:r>
            <a:r>
              <a:rPr lang="en-US" baseline="0" dirty="0" smtClean="0"/>
              <a:t> is one of the most concise summaries of the potential cause of the failure.</a:t>
            </a:r>
          </a:p>
          <a:p>
            <a:endParaRPr lang="en-US" dirty="0" smtClean="0"/>
          </a:p>
        </p:txBody>
      </p:sp>
      <p:sp>
        <p:nvSpPr>
          <p:cNvPr id="4" name="Slide Number Placeholder 3"/>
          <p:cNvSpPr>
            <a:spLocks noGrp="1"/>
          </p:cNvSpPr>
          <p:nvPr>
            <p:ph type="sldNum" sz="quarter" idx="10"/>
          </p:nvPr>
        </p:nvSpPr>
        <p:spPr/>
        <p:txBody>
          <a:bodyPr/>
          <a:lstStyle/>
          <a:p>
            <a:fld id="{8606779E-FDAD-4AD2-A2BD-4CA95D84604B}" type="slidenum">
              <a:rPr lang="en-US" smtClean="0"/>
              <a:pPr/>
              <a:t>53</a:t>
            </a:fld>
            <a:endParaRPr lang="en-US" dirty="0"/>
          </a:p>
        </p:txBody>
      </p:sp>
    </p:spTree>
    <p:extLst>
      <p:ext uri="{BB962C8B-B14F-4D97-AF65-F5344CB8AC3E}">
        <p14:creationId xmlns:p14="http://schemas.microsoft.com/office/powerpoint/2010/main" val="437374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Surfrider</a:t>
            </a:r>
            <a:r>
              <a:rPr lang="en-US" dirty="0" smtClean="0"/>
              <a:t> Foundation: Emerald Coast Chapter</a:t>
            </a:r>
          </a:p>
          <a:p>
            <a:pPr lvl="1"/>
            <a:r>
              <a:rPr lang="en-US" dirty="0" smtClean="0"/>
              <a:t>Documenting oil on beaches with UV lamps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Huge number of local and volunteer organizations</a:t>
            </a:r>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58</a:t>
            </a:fld>
            <a:endParaRPr lang="en-US" dirty="0"/>
          </a:p>
        </p:txBody>
      </p:sp>
    </p:spTree>
    <p:extLst>
      <p:ext uri="{BB962C8B-B14F-4D97-AF65-F5344CB8AC3E}">
        <p14:creationId xmlns:p14="http://schemas.microsoft.com/office/powerpoint/2010/main" val="21025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http://www.nmfs.noaa.gov/pr/health/mmume/cetacean_gulfofmexico2010.htm#map</a:t>
            </a:r>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65</a:t>
            </a:fld>
            <a:endParaRPr lang="en-US" dirty="0"/>
          </a:p>
        </p:txBody>
      </p:sp>
    </p:spTree>
    <p:extLst>
      <p:ext uri="{BB962C8B-B14F-4D97-AF65-F5344CB8AC3E}">
        <p14:creationId xmlns:p14="http://schemas.microsoft.com/office/powerpoint/2010/main" val="1374558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the extent of the oil well bottom locations.  Some of these are active while others are not.  It also shows the lease blocks that are used by the federal government to give permission for companies to drill for oil.</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6</a:t>
            </a:fld>
            <a:endParaRPr lang="en-US" dirty="0"/>
          </a:p>
        </p:txBody>
      </p:sp>
    </p:spTree>
    <p:extLst>
      <p:ext uri="{BB962C8B-B14F-4D97-AF65-F5344CB8AC3E}">
        <p14:creationId xmlns:p14="http://schemas.microsoft.com/office/powerpoint/2010/main" val="145689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Shelves</a:t>
            </a:r>
            <a:r>
              <a:rPr lang="en-US" baseline="0" dirty="0" smtClean="0"/>
              <a:t> were formed by millions of years of sediment including organic material.  Under pressure and time the organic material decomposed and </a:t>
            </a:r>
            <a:r>
              <a:rPr lang="en-US" baseline="0" dirty="0" err="1" smtClean="0"/>
              <a:t>chagned</a:t>
            </a:r>
            <a:r>
              <a:rPr lang="en-US" baseline="0" dirty="0" smtClean="0"/>
              <a:t> into hydrocarbons including “crude oil”, a mix of large hydrocarbons, and gas, largely methane.</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8</a:t>
            </a:fld>
            <a:endParaRPr lang="en-US" dirty="0"/>
          </a:p>
        </p:txBody>
      </p:sp>
    </p:spTree>
    <p:extLst>
      <p:ext uri="{BB962C8B-B14F-4D97-AF65-F5344CB8AC3E}">
        <p14:creationId xmlns:p14="http://schemas.microsoft.com/office/powerpoint/2010/main" val="317917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3800 active wells - 30,000 miles of pipelines (Earth’s circumference</a:t>
            </a:r>
            <a:r>
              <a:rPr lang="en-US" baseline="0" dirty="0" smtClean="0"/>
              <a:t> is 25,000)</a:t>
            </a:r>
          </a:p>
          <a:p>
            <a:r>
              <a:rPr lang="en-US" baseline="0" dirty="0" smtClean="0"/>
              <a:t>5 billion barrels of oil – nearly 20x more than Exxon Valdez</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3800 active wells - 30,000 miles of pipelines (Earth’s circumference</a:t>
            </a:r>
            <a:r>
              <a:rPr lang="en-US" baseline="0" dirty="0" smtClean="0"/>
              <a:t> is 25,000)</a:t>
            </a:r>
          </a:p>
          <a:p>
            <a:r>
              <a:rPr lang="en-US" baseline="0" dirty="0" smtClean="0"/>
              <a:t>5 billion barrels of oil – nearly 20x more than Exxon Valdez</a:t>
            </a:r>
          </a:p>
          <a:p>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largest oil spill (Iraq war largest)</a:t>
            </a:r>
          </a:p>
        </p:txBody>
      </p:sp>
      <p:sp>
        <p:nvSpPr>
          <p:cNvPr id="4" name="Slide Number Placeholder 3"/>
          <p:cNvSpPr>
            <a:spLocks noGrp="1"/>
          </p:cNvSpPr>
          <p:nvPr>
            <p:ph type="sldNum" sz="quarter" idx="10"/>
          </p:nvPr>
        </p:nvSpPr>
        <p:spPr/>
        <p:txBody>
          <a:bodyPr/>
          <a:lstStyle/>
          <a:p>
            <a:fld id="{8606779E-FDAD-4AD2-A2BD-4CA95D84604B}"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many satellite images of the oil spill.  The spill did stayed</a:t>
            </a:r>
            <a:r>
              <a:rPr lang="en-US" baseline="0" dirty="0" smtClean="0"/>
              <a:t> within the gulf and deposited oil along the northern coast and on the bottom of the gulf.</a:t>
            </a:r>
            <a:endParaRPr lang="en-US" dirty="0"/>
          </a:p>
        </p:txBody>
      </p:sp>
      <p:sp>
        <p:nvSpPr>
          <p:cNvPr id="4" name="Slide Number Placeholder 3"/>
          <p:cNvSpPr>
            <a:spLocks noGrp="1"/>
          </p:cNvSpPr>
          <p:nvPr>
            <p:ph type="sldNum" sz="quarter" idx="10"/>
          </p:nvPr>
        </p:nvSpPr>
        <p:spPr/>
        <p:txBody>
          <a:bodyPr/>
          <a:lstStyle/>
          <a:p>
            <a:fld id="{8606779E-FDAD-4AD2-A2BD-4CA95D84604B}" type="slidenum">
              <a:rPr lang="en-US" smtClean="0"/>
              <a:pPr/>
              <a:t>13</a:t>
            </a:fld>
            <a:endParaRPr lang="en-US" dirty="0"/>
          </a:p>
        </p:txBody>
      </p:sp>
    </p:spTree>
    <p:extLst>
      <p:ext uri="{BB962C8B-B14F-4D97-AF65-F5344CB8AC3E}">
        <p14:creationId xmlns:p14="http://schemas.microsoft.com/office/powerpoint/2010/main" val="314316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bp.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schoonerturtles.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www.netl.doe.gov/publications/factsheets/rd/R&amp;D184%20.pdf" TargetMode="External"/><Relationship Id="rId4" Type="http://schemas.openxmlformats.org/officeDocument/2006/relationships/hyperlink" Target="https://edx1.netl.doe.g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28799"/>
            <a:ext cx="9144000" cy="2646989"/>
          </a:xfrm>
          <a:prstGeom prst="rect">
            <a:avLst/>
          </a:prstGeom>
          <a:solidFill>
            <a:schemeClr val="tx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 y="1685301"/>
            <a:ext cx="8991600" cy="2790488"/>
          </a:xfrm>
          <a:effectLst>
            <a:glow rad="63500">
              <a:schemeClr val="accent1">
                <a:satMod val="175000"/>
                <a:alpha val="40000"/>
              </a:schemeClr>
            </a:glow>
          </a:effectLst>
        </p:spPr>
        <p:txBody>
          <a:bodyPr>
            <a:normAutofit/>
          </a:bodyPr>
          <a:lstStyle/>
          <a:p>
            <a:r>
              <a:rPr lang="en-US" sz="4800" b="1" dirty="0" smtClean="0">
                <a:ln w="9525"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Modeling the Impact of Oil Spills from Deep Water Wells</a:t>
            </a:r>
            <a:endParaRPr lang="en-US" sz="4800" b="1" dirty="0">
              <a:ln w="9525"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10" name="TextBox 9"/>
          <p:cNvSpPr txBox="1"/>
          <p:nvPr/>
        </p:nvSpPr>
        <p:spPr>
          <a:xfrm>
            <a:off x="0" y="4500841"/>
            <a:ext cx="9144000" cy="2369880"/>
          </a:xfrm>
          <a:prstGeom prst="rect">
            <a:avLst/>
          </a:prstGeom>
          <a:noFill/>
        </p:spPr>
        <p:txBody>
          <a:bodyPr wrap="square" rtlCol="0">
            <a:spAutoFit/>
          </a:bodyPr>
          <a:lstStyle/>
          <a:p>
            <a:pPr algn="ctr"/>
            <a:r>
              <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College of Earth, Ocean, and Atmospheric Sciences, </a:t>
            </a:r>
          </a:p>
          <a:p>
            <a:pPr algn="ctr"/>
            <a:r>
              <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Oregon State University</a:t>
            </a:r>
          </a:p>
          <a:p>
            <a:pPr algn="ctr"/>
            <a:endPar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endParaRPr>
          </a:p>
          <a:p>
            <a:pPr algn="ctr"/>
            <a:r>
              <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Spatial Environmental Energy Research (SEER),</a:t>
            </a:r>
          </a:p>
          <a:p>
            <a:pPr algn="ctr"/>
            <a:r>
              <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National Energy Technology Laboratory (NETL)</a:t>
            </a:r>
          </a:p>
          <a:p>
            <a:pPr algn="ctr"/>
            <a:endParaRPr lang="en-US"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endParaRPr>
          </a:p>
          <a:p>
            <a:pPr algn="ctr"/>
            <a:r>
              <a:rPr lang="en-US" sz="2000"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Jim Graham, Kelly Rose, Lawrence </a:t>
            </a:r>
            <a:r>
              <a:rPr lang="en-US" sz="2000" spc="300" dirty="0" err="1"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Sim</a:t>
            </a:r>
            <a:r>
              <a:rPr lang="en-US" sz="2000"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 Jake Nelson, </a:t>
            </a:r>
            <a:r>
              <a:rPr lang="en-US" sz="2000" spc="300" dirty="0" err="1"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Kaylyn</a:t>
            </a:r>
            <a:r>
              <a:rPr lang="en-US" sz="2000"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 Van Acker, Corinne </a:t>
            </a:r>
            <a:r>
              <a:rPr lang="en-US" sz="2000" spc="300" dirty="0" err="1"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Disenhof</a:t>
            </a:r>
            <a:r>
              <a:rPr lang="en-US" sz="2000"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 Chris </a:t>
            </a:r>
            <a:r>
              <a:rPr lang="en-US" sz="2000" spc="300" dirty="0" err="1"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Ringo</a:t>
            </a:r>
            <a:r>
              <a:rPr lang="en-US" sz="2000" spc="300" dirty="0" smtClean="0">
                <a:solidFill>
                  <a:schemeClr val="accent1">
                    <a:lumMod val="20000"/>
                    <a:lumOff val="80000"/>
                  </a:schemeClr>
                </a:solidFill>
                <a:effectLst>
                  <a:outerShdw blurRad="50800" dist="38100" dir="2700000" algn="tl" rotWithShape="0">
                    <a:prstClr val="black">
                      <a:alpha val="40000"/>
                    </a:prstClr>
                  </a:outerShdw>
                </a:effectLst>
                <a:latin typeface="Impact" pitchFamily="34" charset="0"/>
              </a:rPr>
              <a:t>, Jen Bauer, and others…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00"/>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Definitions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
        <p:nvSpPr>
          <p:cNvPr id="9" name="Rectangle 8"/>
          <p:cNvSpPr/>
          <p:nvPr/>
        </p:nvSpPr>
        <p:spPr>
          <a:xfrm>
            <a:off x="228600" y="2362200"/>
            <a:ext cx="8686800" cy="4114800"/>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8600" y="2438400"/>
            <a:ext cx="4572000" cy="4038600"/>
          </a:xfrm>
          <a:effectLst/>
        </p:spPr>
        <p:txBody>
          <a:bodyPr numCol="1">
            <a:normAutofit lnSpcReduction="10000"/>
          </a:bodyPr>
          <a:lstStyle/>
          <a:p>
            <a:r>
              <a:rPr lang="en-US" dirty="0" smtClean="0">
                <a:solidFill>
                  <a:schemeClr val="bg1"/>
                </a:solidFill>
              </a:rPr>
              <a:t>Deep-water Horizon </a:t>
            </a:r>
          </a:p>
          <a:p>
            <a:pPr lvl="1"/>
            <a:r>
              <a:rPr lang="en-US" dirty="0">
                <a:solidFill>
                  <a:schemeClr val="bg1"/>
                </a:solidFill>
              </a:rPr>
              <a:t>O</a:t>
            </a:r>
            <a:r>
              <a:rPr lang="en-US" dirty="0" smtClean="0">
                <a:solidFill>
                  <a:schemeClr val="bg1"/>
                </a:solidFill>
              </a:rPr>
              <a:t>il drilling rig</a:t>
            </a:r>
          </a:p>
          <a:p>
            <a:r>
              <a:rPr lang="en-US" dirty="0" smtClean="0">
                <a:solidFill>
                  <a:schemeClr val="bg1"/>
                </a:solidFill>
              </a:rPr>
              <a:t>British Petroleum (BP) </a:t>
            </a:r>
          </a:p>
          <a:p>
            <a:pPr lvl="1"/>
            <a:r>
              <a:rPr lang="en-US" dirty="0">
                <a:solidFill>
                  <a:schemeClr val="bg1"/>
                </a:solidFill>
              </a:rPr>
              <a:t>C</a:t>
            </a:r>
            <a:r>
              <a:rPr lang="en-US" dirty="0" smtClean="0">
                <a:solidFill>
                  <a:schemeClr val="bg1"/>
                </a:solidFill>
              </a:rPr>
              <a:t>ompany operating the rig (Transocean owned the rig)</a:t>
            </a:r>
            <a:endParaRPr lang="en-US" dirty="0">
              <a:solidFill>
                <a:schemeClr val="bg1"/>
              </a:solidFill>
            </a:endParaRPr>
          </a:p>
          <a:p>
            <a:r>
              <a:rPr lang="en-US" dirty="0" err="1" smtClean="0">
                <a:solidFill>
                  <a:schemeClr val="bg1"/>
                </a:solidFill>
              </a:rPr>
              <a:t>Macondo</a:t>
            </a:r>
            <a:r>
              <a:rPr lang="en-US" dirty="0" smtClean="0">
                <a:solidFill>
                  <a:schemeClr val="bg1"/>
                </a:solidFill>
              </a:rPr>
              <a:t> Prospect </a:t>
            </a:r>
            <a:r>
              <a:rPr lang="en-US" dirty="0">
                <a:solidFill>
                  <a:schemeClr val="bg1"/>
                </a:solidFill>
              </a:rPr>
              <a:t>– </a:t>
            </a:r>
            <a:endParaRPr lang="en-US" dirty="0" smtClean="0">
              <a:solidFill>
                <a:schemeClr val="bg1"/>
              </a:solidFill>
            </a:endParaRPr>
          </a:p>
          <a:p>
            <a:pPr lvl="1"/>
            <a:r>
              <a:rPr lang="en-US" dirty="0" smtClean="0">
                <a:solidFill>
                  <a:schemeClr val="bg1"/>
                </a:solidFill>
              </a:rPr>
              <a:t>Lease </a:t>
            </a:r>
            <a:r>
              <a:rPr lang="en-US" dirty="0">
                <a:solidFill>
                  <a:schemeClr val="bg1"/>
                </a:solidFill>
              </a:rPr>
              <a:t>block in the Gulf</a:t>
            </a:r>
          </a:p>
          <a:p>
            <a:pPr>
              <a:buNone/>
            </a:pPr>
            <a:endParaRPr lang="en-US" dirty="0" smtClean="0">
              <a:solidFill>
                <a:schemeClr val="bg1"/>
              </a:solidFill>
            </a:endParaRPr>
          </a:p>
        </p:txBody>
      </p:sp>
      <p:cxnSp>
        <p:nvCxnSpPr>
          <p:cNvPr id="7" name="Straight Connector 6"/>
          <p:cNvCxnSpPr/>
          <p:nvPr/>
        </p:nvCxnSpPr>
        <p:spPr>
          <a:xfrm>
            <a:off x="381000" y="22098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62" y="3821701"/>
            <a:ext cx="4478767" cy="309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7784" y="6488668"/>
            <a:ext cx="1122423" cy="369332"/>
          </a:xfrm>
          <a:prstGeom prst="rect">
            <a:avLst/>
          </a:prstGeom>
          <a:noFill/>
        </p:spPr>
        <p:txBody>
          <a:bodyPr wrap="none" rtlCol="0">
            <a:spAutoFit/>
          </a:bodyPr>
          <a:lstStyle/>
          <a:p>
            <a:r>
              <a:rPr lang="en-US" dirty="0" smtClean="0"/>
              <a:t>Wikipedia</a:t>
            </a:r>
            <a:endParaRPr lang="en-US" dirty="0"/>
          </a:p>
        </p:txBody>
      </p:sp>
    </p:spTree>
    <p:extLst>
      <p:ext uri="{BB962C8B-B14F-4D97-AF65-F5344CB8AC3E}">
        <p14:creationId xmlns:p14="http://schemas.microsoft.com/office/powerpoint/2010/main" val="3512241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3586" y="-6275"/>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What Happened</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
        <p:nvSpPr>
          <p:cNvPr id="9" name="Rectangle 8"/>
          <p:cNvSpPr/>
          <p:nvPr/>
        </p:nvSpPr>
        <p:spPr>
          <a:xfrm>
            <a:off x="228600" y="755725"/>
            <a:ext cx="8686800" cy="5918505"/>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8600" y="755725"/>
            <a:ext cx="8686800" cy="5918505"/>
          </a:xfrm>
          <a:effectLst/>
        </p:spPr>
        <p:txBody>
          <a:bodyPr numCol="1">
            <a:normAutofit/>
          </a:bodyPr>
          <a:lstStyle/>
          <a:p>
            <a:r>
              <a:rPr lang="en-US" dirty="0" smtClean="0">
                <a:solidFill>
                  <a:schemeClr val="bg1"/>
                </a:solidFill>
              </a:rPr>
              <a:t>April 20</a:t>
            </a:r>
            <a:r>
              <a:rPr lang="en-US" baseline="30000" dirty="0" smtClean="0">
                <a:solidFill>
                  <a:schemeClr val="bg1"/>
                </a:solidFill>
              </a:rPr>
              <a:t>th</a:t>
            </a:r>
            <a:r>
              <a:rPr lang="en-US" dirty="0" smtClean="0">
                <a:solidFill>
                  <a:schemeClr val="bg1"/>
                </a:solidFill>
              </a:rPr>
              <a:t>, 2010</a:t>
            </a:r>
          </a:p>
          <a:p>
            <a:pPr lvl="1"/>
            <a:r>
              <a:rPr lang="en-US" dirty="0">
                <a:solidFill>
                  <a:schemeClr val="bg1"/>
                </a:solidFill>
              </a:rPr>
              <a:t>Cement failed to block oil and gas from moving up the “pipe</a:t>
            </a:r>
            <a:r>
              <a:rPr lang="en-US" dirty="0" smtClean="0">
                <a:solidFill>
                  <a:schemeClr val="bg1"/>
                </a:solidFill>
              </a:rPr>
              <a:t>” allowing gas to collect in the rig</a:t>
            </a:r>
            <a:endParaRPr lang="en-US" dirty="0">
              <a:solidFill>
                <a:schemeClr val="bg1"/>
              </a:solidFill>
            </a:endParaRPr>
          </a:p>
          <a:p>
            <a:pPr lvl="1"/>
            <a:r>
              <a:rPr lang="en-US" dirty="0">
                <a:solidFill>
                  <a:schemeClr val="bg1"/>
                </a:solidFill>
              </a:rPr>
              <a:t>Gas ignited in the rig, the resulting fire eventually caused the rig to </a:t>
            </a:r>
            <a:r>
              <a:rPr lang="en-US" dirty="0" smtClean="0">
                <a:solidFill>
                  <a:schemeClr val="bg1"/>
                </a:solidFill>
              </a:rPr>
              <a:t>sink</a:t>
            </a:r>
          </a:p>
          <a:p>
            <a:pPr lvl="1"/>
            <a:endParaRPr lang="en-US" dirty="0">
              <a:solidFill>
                <a:schemeClr val="bg1"/>
              </a:solidFill>
            </a:endParaRPr>
          </a:p>
          <a:p>
            <a:pPr>
              <a:buNone/>
            </a:pPr>
            <a:endParaRPr lang="en-US" dirty="0" smtClean="0">
              <a:solidFill>
                <a:schemeClr val="bg1"/>
              </a:solidFill>
            </a:endParaRPr>
          </a:p>
        </p:txBody>
      </p:sp>
      <p:cxnSp>
        <p:nvCxnSpPr>
          <p:cNvPr id="7" name="Straight Connector 6"/>
          <p:cNvCxnSpPr/>
          <p:nvPr/>
        </p:nvCxnSpPr>
        <p:spPr>
          <a:xfrm>
            <a:off x="377414" y="679525"/>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139" y="3124200"/>
            <a:ext cx="497281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97925" y="6489564"/>
            <a:ext cx="772969" cy="369332"/>
          </a:xfrm>
          <a:prstGeom prst="rect">
            <a:avLst/>
          </a:prstGeom>
          <a:noFill/>
        </p:spPr>
        <p:txBody>
          <a:bodyPr wrap="none" rtlCol="0">
            <a:spAutoFit/>
          </a:bodyPr>
          <a:lstStyle/>
          <a:p>
            <a:r>
              <a:rPr lang="en-US" dirty="0" err="1" smtClean="0">
                <a:solidFill>
                  <a:schemeClr val="bg1"/>
                </a:solidFill>
              </a:rPr>
              <a:t>Zimbo</a:t>
            </a:r>
            <a:endParaRPr lang="en-US" dirty="0">
              <a:solidFill>
                <a:schemeClr val="bg1"/>
              </a:solidFill>
            </a:endParaRPr>
          </a:p>
        </p:txBody>
      </p:sp>
      <p:sp>
        <p:nvSpPr>
          <p:cNvPr id="8" name="Content Placeholder 2"/>
          <p:cNvSpPr txBox="1">
            <a:spLocks/>
          </p:cNvSpPr>
          <p:nvPr/>
        </p:nvSpPr>
        <p:spPr>
          <a:xfrm>
            <a:off x="228600" y="3200401"/>
            <a:ext cx="3886200" cy="3657600"/>
          </a:xfrm>
          <a:prstGeom prst="rect">
            <a:avLst/>
          </a:prstGeom>
          <a:effectLst/>
        </p:spPr>
        <p:txBody>
          <a:bodyPr vert="horz" lIns="91440" tIns="45720" rIns="91440" bIns="45720" numCol="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solidFill>
                  <a:schemeClr val="bg1"/>
                </a:solidFill>
              </a:rPr>
              <a:t>The pipe from the well-head to the rig broke, allowing a mix of crude oil and gas to “spill” into the Gulf of Mexico</a:t>
            </a:r>
          </a:p>
          <a:p>
            <a:pPr lvl="1"/>
            <a:endParaRPr lang="en-US" dirty="0" smtClean="0">
              <a:solidFill>
                <a:schemeClr val="bg1"/>
              </a:solidFill>
            </a:endParaRPr>
          </a:p>
          <a:p>
            <a:endParaRPr lang="en-US" dirty="0" smtClean="0">
              <a:solidFill>
                <a:schemeClr val="bg1"/>
              </a:solidFill>
            </a:endParaRPr>
          </a:p>
          <a:p>
            <a:pPr lvl="1"/>
            <a:endParaRPr lang="en-US" dirty="0" smtClean="0">
              <a:solidFill>
                <a:schemeClr val="bg1"/>
              </a:solidFill>
            </a:endParaRPr>
          </a:p>
          <a:p>
            <a:pPr>
              <a:buFont typeface="Arial" pitchFamily="34" charset="0"/>
              <a:buNone/>
            </a:pPr>
            <a:endParaRPr lang="en-US" dirty="0" smtClean="0">
              <a:solidFill>
                <a:schemeClr val="bg1"/>
              </a:solidFill>
            </a:endParaRPr>
          </a:p>
        </p:txBody>
      </p:sp>
    </p:spTree>
    <p:extLst>
      <p:ext uri="{BB962C8B-B14F-4D97-AF65-F5344CB8AC3E}">
        <p14:creationId xmlns:p14="http://schemas.microsoft.com/office/powerpoint/2010/main" val="1289337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3586" y="-6275"/>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What Happened</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
        <p:nvSpPr>
          <p:cNvPr id="9" name="Rectangle 8"/>
          <p:cNvSpPr/>
          <p:nvPr/>
        </p:nvSpPr>
        <p:spPr>
          <a:xfrm>
            <a:off x="228600" y="755725"/>
            <a:ext cx="8686800" cy="5917609"/>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8600" y="755725"/>
            <a:ext cx="8686800" cy="5721275"/>
          </a:xfrm>
          <a:effectLst/>
        </p:spPr>
        <p:txBody>
          <a:bodyPr numCol="1">
            <a:normAutofit/>
          </a:bodyPr>
          <a:lstStyle/>
          <a:p>
            <a:r>
              <a:rPr lang="en-US" dirty="0" smtClean="0">
                <a:solidFill>
                  <a:schemeClr val="bg1"/>
                </a:solidFill>
              </a:rPr>
              <a:t>As the pipe sank, it broke at the wellhead on the ocean floor</a:t>
            </a:r>
            <a:endParaRPr lang="en-US" dirty="0">
              <a:solidFill>
                <a:schemeClr val="bg1"/>
              </a:solidFill>
            </a:endParaRPr>
          </a:p>
          <a:p>
            <a:r>
              <a:rPr lang="en-US" dirty="0">
                <a:solidFill>
                  <a:schemeClr val="bg1"/>
                </a:solidFill>
              </a:rPr>
              <a:t>All attempts at stopping the leak failed </a:t>
            </a:r>
            <a:r>
              <a:rPr lang="en-US" dirty="0" smtClean="0">
                <a:solidFill>
                  <a:schemeClr val="bg1"/>
                </a:solidFill>
              </a:rPr>
              <a:t>until it was sealed with mud and then cement</a:t>
            </a:r>
            <a:endParaRPr lang="en-US" dirty="0">
              <a:solidFill>
                <a:schemeClr val="bg1"/>
              </a:solidFill>
            </a:endParaRPr>
          </a:p>
          <a:p>
            <a:endParaRPr lang="en-US" dirty="0" smtClean="0">
              <a:solidFill>
                <a:schemeClr val="bg1"/>
              </a:solidFill>
            </a:endParaRPr>
          </a:p>
          <a:p>
            <a:pPr lvl="1"/>
            <a:endParaRPr lang="en-US" dirty="0">
              <a:solidFill>
                <a:schemeClr val="bg1"/>
              </a:solidFill>
            </a:endParaRPr>
          </a:p>
          <a:p>
            <a:pPr>
              <a:buNone/>
            </a:pPr>
            <a:endParaRPr lang="en-US" dirty="0" smtClean="0">
              <a:solidFill>
                <a:schemeClr val="bg1"/>
              </a:solidFill>
            </a:endParaRPr>
          </a:p>
        </p:txBody>
      </p:sp>
      <p:cxnSp>
        <p:nvCxnSpPr>
          <p:cNvPr id="7" name="Straight Connector 6"/>
          <p:cNvCxnSpPr/>
          <p:nvPr/>
        </p:nvCxnSpPr>
        <p:spPr>
          <a:xfrm>
            <a:off x="377414" y="679525"/>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89585"/>
            <a:ext cx="4038600" cy="398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6488668"/>
            <a:ext cx="1513619" cy="369332"/>
          </a:xfrm>
          <a:prstGeom prst="rect">
            <a:avLst/>
          </a:prstGeom>
          <a:noFill/>
        </p:spPr>
        <p:txBody>
          <a:bodyPr wrap="none" rtlCol="0">
            <a:spAutoFit/>
          </a:bodyPr>
          <a:lstStyle/>
          <a:p>
            <a:r>
              <a:rPr lang="en-US" dirty="0" smtClean="0">
                <a:solidFill>
                  <a:schemeClr val="bg1"/>
                </a:solidFill>
              </a:rPr>
              <a:t>oilspillhub.org</a:t>
            </a:r>
            <a:endParaRPr lang="en-US" dirty="0">
              <a:solidFill>
                <a:schemeClr val="bg1"/>
              </a:solidFill>
            </a:endParaRPr>
          </a:p>
        </p:txBody>
      </p:sp>
      <p:sp>
        <p:nvSpPr>
          <p:cNvPr id="8" name="Content Placeholder 2"/>
          <p:cNvSpPr txBox="1">
            <a:spLocks/>
          </p:cNvSpPr>
          <p:nvPr/>
        </p:nvSpPr>
        <p:spPr>
          <a:xfrm>
            <a:off x="246845" y="2971800"/>
            <a:ext cx="4651896" cy="5721275"/>
          </a:xfrm>
          <a:prstGeom prst="rect">
            <a:avLst/>
          </a:prstGeom>
          <a:effectLst/>
        </p:spPr>
        <p:txBody>
          <a:bodyPr vert="horz" lIns="91440" tIns="45720" rIns="91440" bIns="45720" numCol="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4.9 million barrels of “oil” leaked into the Gulf</a:t>
            </a:r>
          </a:p>
          <a:p>
            <a:r>
              <a:rPr lang="en-US" dirty="0" smtClean="0">
                <a:solidFill>
                  <a:schemeClr val="bg1"/>
                </a:solidFill>
              </a:rPr>
              <a:t>Stopped on August 4</a:t>
            </a:r>
            <a:r>
              <a:rPr lang="en-US" baseline="30000" dirty="0" smtClean="0">
                <a:solidFill>
                  <a:schemeClr val="bg1"/>
                </a:solidFill>
              </a:rPr>
              <a:t>th</a:t>
            </a: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pPr lvl="1"/>
            <a:endParaRPr lang="en-US" dirty="0" smtClean="0">
              <a:solidFill>
                <a:schemeClr val="bg1"/>
              </a:solidFill>
            </a:endParaRPr>
          </a:p>
          <a:p>
            <a:pPr>
              <a:buFont typeface="Arial" pitchFamily="34" charset="0"/>
              <a:buNone/>
            </a:pPr>
            <a:endParaRPr lang="en-US" dirty="0" smtClean="0">
              <a:solidFill>
                <a:schemeClr val="bg1"/>
              </a:solidFill>
            </a:endParaRPr>
          </a:p>
        </p:txBody>
      </p:sp>
    </p:spTree>
    <p:extLst>
      <p:ext uri="{BB962C8B-B14F-4D97-AF65-F5344CB8AC3E}">
        <p14:creationId xmlns:p14="http://schemas.microsoft.com/office/powerpoint/2010/main" val="2851499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571"/>
            <a:ext cx="9133242" cy="70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575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51"/>
            <a:ext cx="9135932" cy="685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51979" y="6503012"/>
            <a:ext cx="3543149" cy="369332"/>
          </a:xfrm>
          <a:prstGeom prst="rect">
            <a:avLst/>
          </a:prstGeom>
          <a:noFill/>
        </p:spPr>
        <p:txBody>
          <a:bodyPr wrap="none" rtlCol="0">
            <a:spAutoFit/>
          </a:bodyPr>
          <a:lstStyle/>
          <a:p>
            <a:r>
              <a:rPr lang="en-US" dirty="0" smtClean="0"/>
              <a:t>Federal Deep-water Response Team</a:t>
            </a:r>
            <a:endParaRPr lang="en-US" dirty="0"/>
          </a:p>
        </p:txBody>
      </p:sp>
    </p:spTree>
    <p:extLst>
      <p:ext uri="{BB962C8B-B14F-4D97-AF65-F5344CB8AC3E}">
        <p14:creationId xmlns:p14="http://schemas.microsoft.com/office/powerpoint/2010/main" val="3215505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5386" y="1071282"/>
            <a:ext cx="8856213" cy="5786718"/>
          </a:xfrm>
          <a:solidFill>
            <a:srgbClr val="13343D"/>
          </a:solidFill>
        </p:spPr>
        <p:txBody>
          <a:bodyPr>
            <a:normAutofit/>
          </a:bodyPr>
          <a:lstStyle/>
          <a:p>
            <a:r>
              <a:rPr lang="en-US" dirty="0" smtClean="0">
                <a:solidFill>
                  <a:schemeClr val="bg1"/>
                </a:solidFill>
              </a:rPr>
              <a:t>Deaths (at least):</a:t>
            </a:r>
          </a:p>
          <a:p>
            <a:pPr lvl="1"/>
            <a:r>
              <a:rPr lang="en-US" dirty="0" smtClean="0">
                <a:solidFill>
                  <a:schemeClr val="bg1"/>
                </a:solidFill>
              </a:rPr>
              <a:t>11 people</a:t>
            </a:r>
          </a:p>
          <a:p>
            <a:pPr lvl="1"/>
            <a:r>
              <a:rPr lang="en-US" dirty="0" smtClean="0">
                <a:solidFill>
                  <a:schemeClr val="bg1"/>
                </a:solidFill>
              </a:rPr>
              <a:t>2,263 birds</a:t>
            </a:r>
          </a:p>
          <a:p>
            <a:pPr lvl="1"/>
            <a:r>
              <a:rPr lang="en-US" dirty="0" smtClean="0">
                <a:solidFill>
                  <a:schemeClr val="bg1"/>
                </a:solidFill>
              </a:rPr>
              <a:t>18 turtles</a:t>
            </a:r>
          </a:p>
          <a:p>
            <a:pPr lvl="1"/>
            <a:r>
              <a:rPr lang="en-US" dirty="0" smtClean="0">
                <a:solidFill>
                  <a:schemeClr val="bg1"/>
                </a:solidFill>
              </a:rPr>
              <a:t>4 marine mammals</a:t>
            </a:r>
          </a:p>
          <a:p>
            <a:r>
              <a:rPr lang="en-US" dirty="0" smtClean="0">
                <a:solidFill>
                  <a:schemeClr val="bg1"/>
                </a:solidFill>
              </a:rPr>
              <a:t>Involved:</a:t>
            </a:r>
          </a:p>
          <a:p>
            <a:pPr lvl="1"/>
            <a:r>
              <a:rPr lang="en-US" dirty="0" smtClean="0">
                <a:solidFill>
                  <a:schemeClr val="bg1"/>
                </a:solidFill>
              </a:rPr>
              <a:t>20,562 people</a:t>
            </a:r>
          </a:p>
          <a:p>
            <a:pPr lvl="1"/>
            <a:r>
              <a:rPr lang="en-US" dirty="0" smtClean="0">
                <a:solidFill>
                  <a:schemeClr val="bg1"/>
                </a:solidFill>
              </a:rPr>
              <a:t>2,736 vessels</a:t>
            </a:r>
          </a:p>
          <a:p>
            <a:pPr lvl="1"/>
            <a:r>
              <a:rPr lang="en-US" dirty="0" smtClean="0">
                <a:solidFill>
                  <a:schemeClr val="bg1"/>
                </a:solidFill>
              </a:rPr>
              <a:t>67 aircraft</a:t>
            </a:r>
          </a:p>
          <a:p>
            <a:pPr lvl="1"/>
            <a:r>
              <a:rPr lang="en-US" dirty="0" smtClean="0">
                <a:solidFill>
                  <a:schemeClr val="bg1"/>
                </a:solidFill>
              </a:rPr>
              <a:t>453 miles of booms</a:t>
            </a:r>
          </a:p>
          <a:p>
            <a:endParaRPr lang="en-US" dirty="0" smtClean="0"/>
          </a:p>
          <a:p>
            <a:endParaRPr lang="en-US" dirty="0" smtClean="0"/>
          </a:p>
          <a:p>
            <a:endParaRPr lang="en-US" dirty="0" smtClean="0"/>
          </a:p>
          <a:p>
            <a:endParaRPr lang="en-US" dirty="0" smtClean="0"/>
          </a:p>
          <a:p>
            <a:endParaRPr lang="en-US" dirty="0"/>
          </a:p>
        </p:txBody>
      </p:sp>
      <p:sp>
        <p:nvSpPr>
          <p:cNvPr id="7" name="Content Placeholder 6"/>
          <p:cNvSpPr>
            <a:spLocks noGrp="1"/>
          </p:cNvSpPr>
          <p:nvPr>
            <p:ph sz="half" idx="4294967295"/>
          </p:nvPr>
        </p:nvSpPr>
        <p:spPr>
          <a:xfrm>
            <a:off x="5105400" y="1600200"/>
            <a:ext cx="4038600" cy="4525963"/>
          </a:xfrm>
        </p:spPr>
        <p:txBody>
          <a:bodyPr>
            <a:normAutofit/>
          </a:bodyPr>
          <a:lstStyle/>
          <a:p>
            <a:r>
              <a:rPr lang="en-US" dirty="0" smtClean="0">
                <a:solidFill>
                  <a:schemeClr val="bg1"/>
                </a:solidFill>
              </a:rPr>
              <a:t>Rescues:</a:t>
            </a:r>
          </a:p>
          <a:p>
            <a:pPr lvl="1"/>
            <a:r>
              <a:rPr lang="en-US" dirty="0" smtClean="0">
                <a:solidFill>
                  <a:schemeClr val="bg1"/>
                </a:solidFill>
              </a:rPr>
              <a:t>2,079 birds</a:t>
            </a:r>
          </a:p>
          <a:p>
            <a:pPr lvl="1"/>
            <a:r>
              <a:rPr lang="en-US" dirty="0" smtClean="0">
                <a:solidFill>
                  <a:schemeClr val="bg1"/>
                </a:solidFill>
              </a:rPr>
              <a:t>456 sea turtles</a:t>
            </a:r>
          </a:p>
          <a:p>
            <a:pPr lvl="1"/>
            <a:r>
              <a:rPr lang="en-US" dirty="0" smtClean="0">
                <a:solidFill>
                  <a:schemeClr val="bg1"/>
                </a:solidFill>
              </a:rPr>
              <a:t>2 marine mammals</a:t>
            </a:r>
            <a:endParaRPr lang="en-US" dirty="0">
              <a:solidFill>
                <a:schemeClr val="bg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910385"/>
            <a:ext cx="4724400" cy="294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92282" y="6488668"/>
            <a:ext cx="1536446" cy="369332"/>
          </a:xfrm>
          <a:prstGeom prst="rect">
            <a:avLst/>
          </a:prstGeom>
          <a:noFill/>
        </p:spPr>
        <p:txBody>
          <a:bodyPr wrap="none" rtlCol="0">
            <a:spAutoFit/>
          </a:bodyPr>
          <a:lstStyle/>
          <a:p>
            <a:r>
              <a:rPr lang="en-US" dirty="0" err="1" smtClean="0"/>
              <a:t>telegraph.co.u</a:t>
            </a:r>
            <a:endParaRPr lang="en-US" dirty="0"/>
          </a:p>
        </p:txBody>
      </p:sp>
      <p:sp>
        <p:nvSpPr>
          <p:cNvPr id="6" name="TextBox 5"/>
          <p:cNvSpPr txBox="1"/>
          <p:nvPr/>
        </p:nvSpPr>
        <p:spPr>
          <a:xfrm>
            <a:off x="5794090" y="3910385"/>
            <a:ext cx="3345724" cy="369332"/>
          </a:xfrm>
          <a:prstGeom prst="rect">
            <a:avLst/>
          </a:prstGeom>
          <a:noFill/>
        </p:spPr>
        <p:txBody>
          <a:bodyPr wrap="none" rtlCol="0">
            <a:spAutoFit/>
          </a:bodyPr>
          <a:lstStyle/>
          <a:p>
            <a:r>
              <a:rPr lang="en-US" dirty="0" smtClean="0"/>
              <a:t>Fishermen hired to deploy booms</a:t>
            </a:r>
            <a:endParaRPr lang="en-US" dirty="0"/>
          </a:p>
        </p:txBody>
      </p:sp>
      <p:sp>
        <p:nvSpPr>
          <p:cNvPr id="8" name="Title 1"/>
          <p:cNvSpPr txBox="1">
            <a:spLocks/>
          </p:cNvSpPr>
          <p:nvPr/>
        </p:nvSpPr>
        <p:spPr>
          <a:xfrm>
            <a:off x="-152400" y="3048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Extent of the Event</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9" name="Straight Connector 8"/>
          <p:cNvCxnSpPr/>
          <p:nvPr/>
        </p:nvCxnSpPr>
        <p:spPr>
          <a:xfrm>
            <a:off x="228600" y="9906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8600" y="6488668"/>
            <a:ext cx="2712024" cy="369332"/>
          </a:xfrm>
          <a:prstGeom prst="rect">
            <a:avLst/>
          </a:prstGeom>
          <a:noFill/>
        </p:spPr>
        <p:txBody>
          <a:bodyPr wrap="none" rtlCol="0">
            <a:spAutoFit/>
          </a:bodyPr>
          <a:lstStyle/>
          <a:p>
            <a:r>
              <a:rPr lang="en-US" dirty="0" smtClean="0">
                <a:solidFill>
                  <a:schemeClr val="bg1"/>
                </a:solidFill>
                <a:hlinkClick r:id="rId4"/>
              </a:rPr>
              <a:t>bp.com</a:t>
            </a:r>
            <a:r>
              <a:rPr lang="en-US" dirty="0" smtClean="0">
                <a:solidFill>
                  <a:schemeClr val="bg1"/>
                </a:solidFill>
              </a:rPr>
              <a:t>, restorethegulf.gov</a:t>
            </a:r>
            <a:endParaRPr lang="en-US" dirty="0">
              <a:solidFill>
                <a:schemeClr val="bg1"/>
              </a:solidFill>
            </a:endParaRPr>
          </a:p>
        </p:txBody>
      </p:sp>
    </p:spTree>
    <p:extLst>
      <p:ext uri="{BB962C8B-B14F-4D97-AF65-F5344CB8AC3E}">
        <p14:creationId xmlns:p14="http://schemas.microsoft.com/office/powerpoint/2010/main" val="1722918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3324225"/>
            <a:ext cx="531839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Dispersants</a:t>
            </a:r>
          </a:p>
          <a:p>
            <a:r>
              <a:rPr lang="en-US" dirty="0"/>
              <a:t>Booms around New Harbor Island</a:t>
            </a:r>
          </a:p>
          <a:p>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628" y="-1"/>
            <a:ext cx="5697372" cy="341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96854" y="0"/>
            <a:ext cx="1047146" cy="369332"/>
          </a:xfrm>
          <a:prstGeom prst="rect">
            <a:avLst/>
          </a:prstGeom>
          <a:noFill/>
        </p:spPr>
        <p:txBody>
          <a:bodyPr wrap="none" rtlCol="0">
            <a:spAutoFit/>
          </a:bodyPr>
          <a:lstStyle/>
          <a:p>
            <a:r>
              <a:rPr lang="en-US" dirty="0" smtClean="0">
                <a:solidFill>
                  <a:schemeClr val="bg1"/>
                </a:solidFill>
              </a:rPr>
              <a:t>Guardian</a:t>
            </a:r>
            <a:endParaRPr lang="en-US" dirty="0">
              <a:solidFill>
                <a:schemeClr val="bg1"/>
              </a:solidFill>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 y="-29584"/>
            <a:ext cx="4735979" cy="344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418423"/>
            <a:ext cx="4724400" cy="343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929" y="6481496"/>
            <a:ext cx="2171941" cy="369332"/>
          </a:xfrm>
          <a:prstGeom prst="rect">
            <a:avLst/>
          </a:prstGeom>
          <a:noFill/>
        </p:spPr>
        <p:txBody>
          <a:bodyPr wrap="none" rtlCol="0">
            <a:spAutoFit/>
          </a:bodyPr>
          <a:lstStyle/>
          <a:p>
            <a:r>
              <a:rPr lang="en-US" dirty="0">
                <a:solidFill>
                  <a:schemeClr val="bg1"/>
                </a:solidFill>
              </a:rPr>
              <a:t>www.oil-electric.com</a:t>
            </a:r>
          </a:p>
        </p:txBody>
      </p:sp>
    </p:spTree>
    <p:extLst>
      <p:ext uri="{BB962C8B-B14F-4D97-AF65-F5344CB8AC3E}">
        <p14:creationId xmlns:p14="http://schemas.microsoft.com/office/powerpoint/2010/main" val="3741920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4973934" cy="265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4294967295"/>
          </p:nvPr>
        </p:nvSpPr>
        <p:spPr>
          <a:xfrm>
            <a:off x="25121" y="1295401"/>
            <a:ext cx="4470679" cy="2895599"/>
          </a:xfrm>
        </p:spPr>
        <p:txBody>
          <a:bodyPr>
            <a:normAutofit/>
          </a:bodyPr>
          <a:lstStyle/>
          <a:p>
            <a:r>
              <a:rPr lang="en-US" dirty="0" smtClean="0">
                <a:solidFill>
                  <a:schemeClr val="bg1"/>
                </a:solidFill>
              </a:rPr>
              <a:t>Impacts:</a:t>
            </a:r>
          </a:p>
          <a:p>
            <a:pPr lvl="1"/>
            <a:r>
              <a:rPr lang="en-US" dirty="0" smtClean="0">
                <a:solidFill>
                  <a:schemeClr val="bg1"/>
                </a:solidFill>
              </a:rPr>
              <a:t>Marshlands: Birds, shellfish, grasses</a:t>
            </a:r>
          </a:p>
          <a:p>
            <a:pPr lvl="1"/>
            <a:r>
              <a:rPr lang="en-US" dirty="0" smtClean="0">
                <a:solidFill>
                  <a:schemeClr val="bg1"/>
                </a:solidFill>
              </a:rPr>
              <a:t>Open water: shell fish, fish, marine mammals, turtles</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4191000"/>
            <a:ext cx="4445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488668"/>
            <a:ext cx="1428148" cy="369332"/>
          </a:xfrm>
          <a:prstGeom prst="rect">
            <a:avLst/>
          </a:prstGeom>
          <a:noFill/>
        </p:spPr>
        <p:txBody>
          <a:bodyPr wrap="none" rtlCol="0">
            <a:spAutoFit/>
          </a:bodyPr>
          <a:lstStyle/>
          <a:p>
            <a:r>
              <a:rPr lang="en-US" dirty="0" smtClean="0"/>
              <a:t>www.bp.com</a:t>
            </a:r>
          </a:p>
        </p:txBody>
      </p:sp>
      <p:sp>
        <p:nvSpPr>
          <p:cNvPr id="7" name="TextBox 6"/>
          <p:cNvSpPr txBox="1"/>
          <p:nvPr/>
        </p:nvSpPr>
        <p:spPr>
          <a:xfrm>
            <a:off x="7150086" y="6450987"/>
            <a:ext cx="1972143" cy="369332"/>
          </a:xfrm>
          <a:prstGeom prst="rect">
            <a:avLst/>
          </a:prstGeom>
          <a:noFill/>
        </p:spPr>
        <p:txBody>
          <a:bodyPr wrap="none" rtlCol="0">
            <a:spAutoFit/>
          </a:bodyPr>
          <a:lstStyle/>
          <a:p>
            <a:r>
              <a:rPr lang="en-US" dirty="0">
                <a:solidFill>
                  <a:schemeClr val="bg1"/>
                </a:solidFill>
              </a:rPr>
              <a:t>Lee </a:t>
            </a:r>
            <a:r>
              <a:rPr lang="en-US" dirty="0" err="1" smtClean="0">
                <a:solidFill>
                  <a:schemeClr val="bg1"/>
                </a:solidFill>
              </a:rPr>
              <a:t>Celano</a:t>
            </a:r>
            <a:r>
              <a:rPr lang="en-US" dirty="0" smtClean="0">
                <a:solidFill>
                  <a:schemeClr val="bg1"/>
                </a:solidFill>
              </a:rPr>
              <a:t>/</a:t>
            </a:r>
            <a:r>
              <a:rPr lang="en-US" dirty="0" err="1" smtClean="0">
                <a:solidFill>
                  <a:schemeClr val="bg1"/>
                </a:solidFill>
              </a:rPr>
              <a:t>reuters</a:t>
            </a:r>
            <a:endParaRPr lang="en-US"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1268046"/>
            <a:ext cx="4384431" cy="2922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305800" y="3810000"/>
            <a:ext cx="749564" cy="369332"/>
          </a:xfrm>
          <a:prstGeom prst="rect">
            <a:avLst/>
          </a:prstGeom>
          <a:noFill/>
        </p:spPr>
        <p:txBody>
          <a:bodyPr wrap="none" rtlCol="0">
            <a:spAutoFit/>
          </a:bodyPr>
          <a:lstStyle/>
          <a:p>
            <a:r>
              <a:rPr lang="en-US" dirty="0" smtClean="0"/>
              <a:t>NOAA</a:t>
            </a:r>
            <a:endParaRPr lang="en-US" dirty="0"/>
          </a:p>
        </p:txBody>
      </p:sp>
      <p:sp>
        <p:nvSpPr>
          <p:cNvPr id="11" name="Title 1"/>
          <p:cNvSpPr txBox="1">
            <a:spLocks/>
          </p:cNvSpPr>
          <p:nvPr/>
        </p:nvSpPr>
        <p:spPr>
          <a:xfrm>
            <a:off x="-152400" y="3048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Impacts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12" name="Straight Connector 11"/>
          <p:cNvCxnSpPr/>
          <p:nvPr/>
        </p:nvCxnSpPr>
        <p:spPr>
          <a:xfrm>
            <a:off x="228600" y="9906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064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0"/>
            <a:ext cx="4648200" cy="4525963"/>
          </a:xfrm>
        </p:spPr>
        <p:txBody>
          <a:bodyPr/>
          <a:lstStyle/>
          <a:p>
            <a:r>
              <a:rPr lang="en-US" dirty="0" smtClean="0"/>
              <a:t>Marshlands</a:t>
            </a:r>
          </a:p>
          <a:p>
            <a:r>
              <a:rPr lang="en-US" dirty="0" smtClean="0"/>
              <a:t>Tar-balls on the ocean floor</a:t>
            </a:r>
          </a:p>
          <a:p>
            <a:r>
              <a:rPr lang="en-US" dirty="0" smtClean="0"/>
              <a:t>Mutant animals?</a:t>
            </a:r>
            <a:endParaRPr lang="en-US" dirty="0"/>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56" y="3581400"/>
            <a:ext cx="45005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83573"/>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52400" y="3048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Long-Term Impacts?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7" name="Straight Connector 6"/>
          <p:cNvCxnSpPr/>
          <p:nvPr/>
        </p:nvCxnSpPr>
        <p:spPr>
          <a:xfrm>
            <a:off x="228600" y="9906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211" y="1219200"/>
            <a:ext cx="4572000" cy="269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88668"/>
            <a:ext cx="1640898" cy="369332"/>
          </a:xfrm>
          <a:prstGeom prst="rect">
            <a:avLst/>
          </a:prstGeom>
          <a:noFill/>
        </p:spPr>
        <p:txBody>
          <a:bodyPr wrap="none" rtlCol="0">
            <a:spAutoFit/>
          </a:bodyPr>
          <a:lstStyle/>
          <a:p>
            <a:r>
              <a:rPr lang="en-US" dirty="0" smtClean="0"/>
              <a:t>US Coast Guard</a:t>
            </a:r>
            <a:endParaRPr lang="en-US" dirty="0"/>
          </a:p>
        </p:txBody>
      </p:sp>
      <p:sp>
        <p:nvSpPr>
          <p:cNvPr id="8" name="TextBox 7"/>
          <p:cNvSpPr txBox="1"/>
          <p:nvPr/>
        </p:nvSpPr>
        <p:spPr>
          <a:xfrm>
            <a:off x="8154521" y="1219200"/>
            <a:ext cx="980268" cy="369332"/>
          </a:xfrm>
          <a:prstGeom prst="rect">
            <a:avLst/>
          </a:prstGeom>
          <a:noFill/>
        </p:spPr>
        <p:txBody>
          <a:bodyPr wrap="none" rtlCol="0">
            <a:spAutoFit/>
          </a:bodyPr>
          <a:lstStyle/>
          <a:p>
            <a:r>
              <a:rPr lang="en-US" dirty="0" smtClean="0"/>
              <a:t>YouTube</a:t>
            </a:r>
            <a:endParaRPr lang="en-US" dirty="0"/>
          </a:p>
        </p:txBody>
      </p:sp>
    </p:spTree>
    <p:extLst>
      <p:ext uri="{BB962C8B-B14F-4D97-AF65-F5344CB8AC3E}">
        <p14:creationId xmlns:p14="http://schemas.microsoft.com/office/powerpoint/2010/main" val="1841298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999565"/>
            <a:ext cx="8686800" cy="5706035"/>
          </a:xfrm>
          <a:solidFill>
            <a:srgbClr val="13343D"/>
          </a:solidFill>
        </p:spPr>
        <p:txBody>
          <a:bodyPr/>
          <a:lstStyle/>
          <a:p>
            <a:r>
              <a:rPr lang="en-US" dirty="0" smtClean="0">
                <a:solidFill>
                  <a:schemeClr val="bg1"/>
                </a:solidFill>
              </a:rPr>
              <a:t>“Scientific </a:t>
            </a:r>
            <a:r>
              <a:rPr lang="en-US" dirty="0">
                <a:solidFill>
                  <a:schemeClr val="bg1"/>
                </a:solidFill>
              </a:rPr>
              <a:t>understanding of environmental conditions in sensitive environments </a:t>
            </a:r>
            <a:r>
              <a:rPr lang="en-US" dirty="0" smtClean="0">
                <a:solidFill>
                  <a:schemeClr val="bg1"/>
                </a:solidFill>
              </a:rPr>
              <a:t>in deep </a:t>
            </a:r>
            <a:r>
              <a:rPr lang="en-US" dirty="0">
                <a:solidFill>
                  <a:schemeClr val="bg1"/>
                </a:solidFill>
              </a:rPr>
              <a:t>Gulf waters, along the region’s coastal habitats, and in areas proposed for </a:t>
            </a:r>
            <a:r>
              <a:rPr lang="en-US" dirty="0" smtClean="0">
                <a:solidFill>
                  <a:schemeClr val="bg1"/>
                </a:solidFill>
              </a:rPr>
              <a:t>more drilling</a:t>
            </a:r>
            <a:r>
              <a:rPr lang="en-US" dirty="0">
                <a:solidFill>
                  <a:schemeClr val="bg1"/>
                </a:solidFill>
              </a:rPr>
              <a:t>, such as the Arctic, is inadequate. The same is true of the human and </a:t>
            </a:r>
            <a:r>
              <a:rPr lang="en-US" dirty="0" smtClean="0">
                <a:solidFill>
                  <a:schemeClr val="bg1"/>
                </a:solidFill>
              </a:rPr>
              <a:t>natural impacts </a:t>
            </a:r>
            <a:r>
              <a:rPr lang="en-US" dirty="0">
                <a:solidFill>
                  <a:schemeClr val="bg1"/>
                </a:solidFill>
              </a:rPr>
              <a:t>of oil spills</a:t>
            </a:r>
            <a:r>
              <a:rPr lang="en-US" dirty="0" smtClean="0">
                <a:solidFill>
                  <a:schemeClr val="bg1"/>
                </a:solidFill>
              </a:rPr>
              <a:t>.”</a:t>
            </a:r>
            <a:endParaRPr lang="en-US" dirty="0">
              <a:solidFill>
                <a:schemeClr val="bg1"/>
              </a:solidFill>
            </a:endParaRPr>
          </a:p>
        </p:txBody>
      </p:sp>
      <p:sp>
        <p:nvSpPr>
          <p:cNvPr id="4" name="Title 1"/>
          <p:cNvSpPr txBox="1">
            <a:spLocks/>
          </p:cNvSpPr>
          <p:nvPr/>
        </p:nvSpPr>
        <p:spPr>
          <a:xfrm>
            <a:off x="31820" y="228600"/>
            <a:ext cx="9144000" cy="762000"/>
          </a:xfrm>
          <a:prstGeom prst="rect">
            <a:avLst/>
          </a:prstGeom>
        </p:spPr>
        <p:txBody>
          <a:bodyPr vert="horz" lIns="91440" tIns="45720" rIns="91440" bIns="45720" rtlCol="0" anchor="ctr">
            <a:normAutofit fontScale="75000" lnSpcReduction="20000"/>
          </a:bodyPr>
          <a:lstStyle/>
          <a:p>
            <a:pPr lvl="0">
              <a:spcBef>
                <a:spcPct val="0"/>
              </a:spcBef>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Federal Oil Spill Commission Final Report </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5" name="Straight Connector 4"/>
          <p:cNvCxnSpPr/>
          <p:nvPr/>
        </p:nvCxnSpPr>
        <p:spPr>
          <a:xfrm>
            <a:off x="412820" y="9144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59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7" name="Rectangle 6"/>
          <p:cNvSpPr/>
          <p:nvPr/>
        </p:nvSpPr>
        <p:spPr>
          <a:xfrm>
            <a:off x="0" y="1219200"/>
            <a:ext cx="9144000" cy="5638800"/>
          </a:xfrm>
          <a:prstGeom prst="rect">
            <a:avLst/>
          </a:prstGeom>
          <a:solidFill>
            <a:srgbClr val="133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How I Became a Geographer</a:t>
            </a:r>
            <a:endParaRPr lang="en-US"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865" y="1219200"/>
            <a:ext cx="5213279" cy="255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1" y="2438400"/>
            <a:ext cx="4165599" cy="312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86753" y="1219200"/>
            <a:ext cx="1947520" cy="954107"/>
          </a:xfrm>
          <a:prstGeom prst="rect">
            <a:avLst/>
          </a:prstGeom>
          <a:noFill/>
        </p:spPr>
        <p:txBody>
          <a:bodyPr wrap="none" rtlCol="0">
            <a:spAutoFit/>
          </a:bodyPr>
          <a:lstStyle/>
          <a:p>
            <a:pPr algn="r"/>
            <a:r>
              <a:rPr lang="en-US" sz="2800" dirty="0">
                <a:solidFill>
                  <a:schemeClr val="bg1"/>
                </a:solidFill>
              </a:rPr>
              <a:t>I love maps</a:t>
            </a:r>
            <a:r>
              <a:rPr lang="en-US" sz="2800" dirty="0" smtClean="0">
                <a:solidFill>
                  <a:schemeClr val="bg1"/>
                </a:solidFill>
              </a:rPr>
              <a:t>!</a:t>
            </a:r>
          </a:p>
          <a:p>
            <a:pPr algn="r"/>
            <a:r>
              <a:rPr lang="en-US" sz="2800" dirty="0" smtClean="0">
                <a:solidFill>
                  <a:schemeClr val="bg1"/>
                </a:solidFill>
              </a:rPr>
              <a:t>CO2 Output</a:t>
            </a:r>
            <a:endParaRPr lang="en-US" sz="2800" dirty="0">
              <a:solidFill>
                <a:schemeClr val="bg1"/>
              </a:solidFill>
            </a:endParaRPr>
          </a:p>
        </p:txBody>
      </p:sp>
      <p:sp>
        <p:nvSpPr>
          <p:cNvPr id="6" name="TextBox 5"/>
          <p:cNvSpPr txBox="1"/>
          <p:nvPr/>
        </p:nvSpPr>
        <p:spPr>
          <a:xfrm>
            <a:off x="-19692" y="5562600"/>
            <a:ext cx="3733800" cy="1200329"/>
          </a:xfrm>
          <a:prstGeom prst="rect">
            <a:avLst/>
          </a:prstGeom>
          <a:noFill/>
        </p:spPr>
        <p:txBody>
          <a:bodyPr wrap="square" rtlCol="0">
            <a:spAutoFit/>
          </a:bodyPr>
          <a:lstStyle/>
          <a:p>
            <a:r>
              <a:rPr lang="en-US" sz="2400" dirty="0">
                <a:solidFill>
                  <a:schemeClr val="bg1"/>
                </a:solidFill>
              </a:rPr>
              <a:t>I love the outdoors</a:t>
            </a:r>
            <a:r>
              <a:rPr lang="en-US" sz="2400" dirty="0" smtClean="0">
                <a:solidFill>
                  <a:schemeClr val="bg1"/>
                </a:solidFill>
              </a:rPr>
              <a:t>!</a:t>
            </a:r>
          </a:p>
          <a:p>
            <a:r>
              <a:rPr lang="en-US" sz="2400" dirty="0" smtClean="0">
                <a:solidFill>
                  <a:schemeClr val="bg1"/>
                </a:solidFill>
              </a:rPr>
              <a:t>Sailing and Crabbing in the San Juan Islands</a:t>
            </a:r>
            <a:endParaRPr lang="en-US" sz="2400" dirty="0">
              <a:solidFill>
                <a:schemeClr val="bg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279" y="4795873"/>
            <a:ext cx="4311721" cy="2062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06775" y="4343400"/>
            <a:ext cx="3733800" cy="461665"/>
          </a:xfrm>
          <a:prstGeom prst="rect">
            <a:avLst/>
          </a:prstGeom>
          <a:noFill/>
        </p:spPr>
        <p:txBody>
          <a:bodyPr wrap="square" rtlCol="0">
            <a:spAutoFit/>
          </a:bodyPr>
          <a:lstStyle/>
          <a:p>
            <a:pPr algn="r"/>
            <a:r>
              <a:rPr lang="en-US" sz="2400" dirty="0" smtClean="0">
                <a:solidFill>
                  <a:schemeClr val="bg1"/>
                </a:solidFill>
              </a:rPr>
              <a:t>I can tolerate computers</a:t>
            </a:r>
            <a:endParaRPr lang="en-US" sz="2400" dirty="0">
              <a:solidFill>
                <a:schemeClr val="bg1"/>
              </a:solidFill>
            </a:endParaRPr>
          </a:p>
        </p:txBody>
      </p:sp>
      <p:sp>
        <p:nvSpPr>
          <p:cNvPr id="12" name="TextBox 3"/>
          <p:cNvSpPr txBox="1">
            <a:spLocks noChangeArrowheads="1"/>
          </p:cNvSpPr>
          <p:nvPr/>
        </p:nvSpPr>
        <p:spPr bwMode="auto">
          <a:xfrm>
            <a:off x="6670374" y="3733800"/>
            <a:ext cx="2473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chemeClr val="bg1"/>
                </a:solidFill>
              </a:rPr>
              <a:t>www.viewsoftheworld.net</a:t>
            </a:r>
          </a:p>
        </p:txBody>
      </p:sp>
    </p:spTree>
    <p:extLst>
      <p:ext uri="{BB962C8B-B14F-4D97-AF65-F5344CB8AC3E}">
        <p14:creationId xmlns:p14="http://schemas.microsoft.com/office/powerpoint/2010/main" val="312550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990600"/>
            <a:ext cx="8839200" cy="5715000"/>
          </a:xfrm>
          <a:solidFill>
            <a:srgbClr val="13343D"/>
          </a:solidFill>
        </p:spPr>
        <p:txBody>
          <a:bodyPr>
            <a:normAutofit fontScale="92500" lnSpcReduction="10000"/>
          </a:bodyPr>
          <a:lstStyle/>
          <a:p>
            <a:r>
              <a:rPr lang="en-US" dirty="0" smtClean="0">
                <a:solidFill>
                  <a:schemeClr val="bg1"/>
                </a:solidFill>
              </a:rPr>
              <a:t>SEER Lab:</a:t>
            </a:r>
          </a:p>
          <a:p>
            <a:pPr lvl="1"/>
            <a:r>
              <a:rPr lang="en-US" dirty="0" smtClean="0">
                <a:solidFill>
                  <a:schemeClr val="bg1"/>
                </a:solidFill>
              </a:rPr>
              <a:t>Collaboration between DOE’s National Energy Technology Laboratory, Oregon State University, and other organizations</a:t>
            </a:r>
          </a:p>
          <a:p>
            <a:r>
              <a:rPr lang="en-US" dirty="0" smtClean="0">
                <a:solidFill>
                  <a:schemeClr val="bg1"/>
                </a:solidFill>
              </a:rPr>
              <a:t>Collect, integrate, make available:</a:t>
            </a:r>
          </a:p>
          <a:p>
            <a:pPr lvl="1"/>
            <a:r>
              <a:rPr lang="en-US" dirty="0">
                <a:solidFill>
                  <a:schemeClr val="bg1"/>
                </a:solidFill>
              </a:rPr>
              <a:t>D</a:t>
            </a:r>
            <a:r>
              <a:rPr lang="en-US" dirty="0" smtClean="0">
                <a:solidFill>
                  <a:schemeClr val="bg1"/>
                </a:solidFill>
              </a:rPr>
              <a:t>ata for researching risks and impacts of energy exploration and production</a:t>
            </a:r>
          </a:p>
          <a:p>
            <a:r>
              <a:rPr lang="en-US" dirty="0" smtClean="0">
                <a:solidFill>
                  <a:schemeClr val="bg1"/>
                </a:solidFill>
              </a:rPr>
              <a:t>Model potential oil spills and extents</a:t>
            </a:r>
          </a:p>
          <a:p>
            <a:r>
              <a:rPr lang="en-US" dirty="0" smtClean="0">
                <a:solidFill>
                  <a:schemeClr val="bg1"/>
                </a:solidFill>
              </a:rPr>
              <a:t>Model impacts on target species and economies</a:t>
            </a:r>
          </a:p>
          <a:p>
            <a:pPr lvl="1"/>
            <a:r>
              <a:rPr lang="en-US" dirty="0" smtClean="0">
                <a:solidFill>
                  <a:schemeClr val="bg1"/>
                </a:solidFill>
              </a:rPr>
              <a:t>Shrimp, shellfish</a:t>
            </a:r>
          </a:p>
          <a:p>
            <a:pPr lvl="1"/>
            <a:r>
              <a:rPr lang="en-US" dirty="0" smtClean="0">
                <a:solidFill>
                  <a:schemeClr val="bg1"/>
                </a:solidFill>
              </a:rPr>
              <a:t>Turtles, birds, marine mammals</a:t>
            </a:r>
          </a:p>
          <a:p>
            <a:pPr lvl="1"/>
            <a:r>
              <a:rPr lang="en-US" dirty="0" smtClean="0">
                <a:solidFill>
                  <a:schemeClr val="bg1"/>
                </a:solidFill>
              </a:rPr>
              <a:t>Marsh vegetation</a:t>
            </a:r>
          </a:p>
          <a:p>
            <a:pPr lvl="1"/>
            <a:r>
              <a:rPr lang="en-US" dirty="0" smtClean="0">
                <a:solidFill>
                  <a:schemeClr val="bg1"/>
                </a:solidFill>
              </a:rPr>
              <a:t>And people!</a:t>
            </a:r>
          </a:p>
        </p:txBody>
      </p:sp>
      <p:cxnSp>
        <p:nvCxnSpPr>
          <p:cNvPr id="4" name="Straight Connector 3"/>
          <p:cNvCxnSpPr/>
          <p:nvPr/>
        </p:nvCxnSpPr>
        <p:spPr>
          <a:xfrm>
            <a:off x="152400" y="914400"/>
            <a:ext cx="89154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0" y="228600"/>
            <a:ext cx="9144000" cy="762000"/>
          </a:xfrm>
          <a:prstGeom prst="rect">
            <a:avLst/>
          </a:prstGeom>
        </p:spPr>
        <p:txBody>
          <a:bodyPr vert="horz" lIns="91440" tIns="45720" rIns="91440" bIns="45720" rtlCol="0" anchor="ctr">
            <a:normAutofit fontScale="82500" lnSpcReduction="10000"/>
          </a:bodyPr>
          <a:lstStyle/>
          <a:p>
            <a:pPr lvl="0" algn="ctr">
              <a:spcBef>
                <a:spcPct val="0"/>
              </a:spcBef>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Spatial Environmental Energy Research </a:t>
            </a:r>
          </a:p>
        </p:txBody>
      </p:sp>
    </p:spTree>
    <p:extLst>
      <p:ext uri="{BB962C8B-B14F-4D97-AF65-F5344CB8AC3E}">
        <p14:creationId xmlns:p14="http://schemas.microsoft.com/office/powerpoint/2010/main" val="1923424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418"/>
            <a:ext cx="8229600" cy="1143000"/>
          </a:xfrm>
        </p:spPr>
        <p:txBody>
          <a:bodyPr>
            <a:normAutofit fontScale="90000"/>
          </a:bodyPr>
          <a:lstStyle/>
          <a:p>
            <a:r>
              <a:rPr lang="en-US" b="1" dirty="0" smtClean="0">
                <a:ln w="9525"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Spatial Environmental Energy Lab</a:t>
            </a:r>
            <a:endParaRPr lang="en-US" dirty="0">
              <a:ln w="12700">
                <a:solidFill>
                  <a:schemeClr val="bg1"/>
                </a:solidFill>
              </a:ln>
            </a:endParaRPr>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981" y="1219200"/>
            <a:ext cx="8230819" cy="547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81000" y="9144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44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eer.science.oregonstate.edu/SEER/images/Over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96687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35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402416" y="182563"/>
            <a:ext cx="6284384" cy="549275"/>
          </a:xfrm>
          <a:prstGeom prst="rect">
            <a:avLst/>
          </a:prstGeom>
        </p:spPr>
        <p:txBody>
          <a:bodyPr/>
          <a:lstStyle>
            <a:lvl1pPr algn="ctr" rtl="0" eaLnBrk="1" fontAlgn="base" hangingPunct="1">
              <a:spcBef>
                <a:spcPct val="0"/>
              </a:spcBef>
              <a:spcAft>
                <a:spcPct val="0"/>
              </a:spcAft>
              <a:defRPr sz="3000" b="1">
                <a:solidFill>
                  <a:srgbClr val="003399"/>
                </a:solidFill>
                <a:latin typeface="+mj-lt"/>
                <a:ea typeface="+mj-ea"/>
                <a:cs typeface="+mj-cs"/>
              </a:defRPr>
            </a:lvl1pPr>
            <a:lvl2pPr algn="ctr" rtl="0" eaLnBrk="1" fontAlgn="base" hangingPunct="1">
              <a:spcBef>
                <a:spcPct val="0"/>
              </a:spcBef>
              <a:spcAft>
                <a:spcPct val="0"/>
              </a:spcAft>
              <a:defRPr sz="3000" b="1">
                <a:solidFill>
                  <a:srgbClr val="003399"/>
                </a:solidFill>
                <a:latin typeface="Arial" charset="0"/>
              </a:defRPr>
            </a:lvl2pPr>
            <a:lvl3pPr algn="ctr" rtl="0" eaLnBrk="1" fontAlgn="base" hangingPunct="1">
              <a:spcBef>
                <a:spcPct val="0"/>
              </a:spcBef>
              <a:spcAft>
                <a:spcPct val="0"/>
              </a:spcAft>
              <a:defRPr sz="3000" b="1">
                <a:solidFill>
                  <a:srgbClr val="003399"/>
                </a:solidFill>
                <a:latin typeface="Arial" charset="0"/>
              </a:defRPr>
            </a:lvl3pPr>
            <a:lvl4pPr algn="ctr" rtl="0" eaLnBrk="1" fontAlgn="base" hangingPunct="1">
              <a:spcBef>
                <a:spcPct val="0"/>
              </a:spcBef>
              <a:spcAft>
                <a:spcPct val="0"/>
              </a:spcAft>
              <a:defRPr sz="3000" b="1">
                <a:solidFill>
                  <a:srgbClr val="003399"/>
                </a:solidFill>
                <a:latin typeface="Arial" charset="0"/>
              </a:defRPr>
            </a:lvl4pPr>
            <a:lvl5pPr algn="ctr" rtl="0" eaLnBrk="1" fontAlgn="base" hangingPunct="1">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dirty="0" smtClean="0"/>
              <a:t>GOM Subsurface Data</a:t>
            </a:r>
            <a:endParaRPr lang="en-US" dirty="0"/>
          </a:p>
        </p:txBody>
      </p:sp>
      <p:sp>
        <p:nvSpPr>
          <p:cNvPr id="6" name="TextBox 5"/>
          <p:cNvSpPr txBox="1"/>
          <p:nvPr/>
        </p:nvSpPr>
        <p:spPr>
          <a:xfrm>
            <a:off x="9448800" y="3124200"/>
            <a:ext cx="4191000" cy="2215991"/>
          </a:xfrm>
          <a:prstGeom prst="rect">
            <a:avLst/>
          </a:prstGeom>
          <a:noFill/>
        </p:spPr>
        <p:txBody>
          <a:bodyPr wrap="square" rtlCol="0">
            <a:spAutoFit/>
          </a:bodyPr>
          <a:lstStyle/>
          <a:p>
            <a:r>
              <a:rPr lang="en-US" sz="600" dirty="0" smtClean="0"/>
              <a:t>Well and discovery information</a:t>
            </a:r>
            <a:endParaRPr lang="en-US" sz="600" b="1" dirty="0" smtClean="0"/>
          </a:p>
          <a:p>
            <a:r>
              <a:rPr lang="en-US" sz="600" dirty="0" smtClean="0"/>
              <a:t>Trap information</a:t>
            </a:r>
            <a:endParaRPr lang="en-US" sz="600" b="1" dirty="0" smtClean="0"/>
          </a:p>
          <a:p>
            <a:r>
              <a:rPr lang="en-US" sz="600" dirty="0" smtClean="0"/>
              <a:t>Play name and number</a:t>
            </a:r>
            <a:endParaRPr lang="en-US" sz="600" b="1" dirty="0" smtClean="0"/>
          </a:p>
          <a:p>
            <a:r>
              <a:rPr lang="en-US" sz="600" dirty="0" smtClean="0"/>
              <a:t>Play age</a:t>
            </a:r>
            <a:endParaRPr lang="en-US" sz="600" b="1" dirty="0" smtClean="0"/>
          </a:p>
          <a:p>
            <a:r>
              <a:rPr lang="en-US" sz="600" dirty="0" smtClean="0"/>
              <a:t>Hydrocarbon type and reservoir type</a:t>
            </a:r>
            <a:endParaRPr lang="en-US" sz="600" b="1" dirty="0" smtClean="0"/>
          </a:p>
          <a:p>
            <a:r>
              <a:rPr lang="en-US" sz="600" dirty="0" smtClean="0"/>
              <a:t>Water depth</a:t>
            </a:r>
            <a:endParaRPr lang="en-US" sz="600" b="1" dirty="0" smtClean="0"/>
          </a:p>
          <a:p>
            <a:r>
              <a:rPr lang="en-US" sz="600" dirty="0" smtClean="0"/>
              <a:t>Proved and unproved resource estimates (oil/gas/BOE)</a:t>
            </a:r>
            <a:endParaRPr lang="en-US" sz="600" b="1" dirty="0" smtClean="0"/>
          </a:p>
          <a:p>
            <a:r>
              <a:rPr lang="en-US" sz="600" dirty="0" smtClean="0"/>
              <a:t>Structural depth to given interval</a:t>
            </a:r>
            <a:endParaRPr lang="en-US" sz="600" b="1" dirty="0" smtClean="0"/>
          </a:p>
          <a:p>
            <a:r>
              <a:rPr lang="en-US" sz="600" dirty="0" smtClean="0"/>
              <a:t>Net thickness</a:t>
            </a:r>
            <a:endParaRPr lang="en-US" sz="600" b="1" dirty="0" smtClean="0"/>
          </a:p>
          <a:p>
            <a:r>
              <a:rPr lang="en-US" sz="600" dirty="0" smtClean="0"/>
              <a:t>Total area and volume</a:t>
            </a:r>
            <a:endParaRPr lang="en-US" sz="600" b="1" dirty="0" smtClean="0"/>
          </a:p>
          <a:p>
            <a:r>
              <a:rPr lang="en-US" sz="600" dirty="0" smtClean="0"/>
              <a:t>Drive type</a:t>
            </a:r>
            <a:endParaRPr lang="en-US" sz="600" b="1" dirty="0" smtClean="0"/>
          </a:p>
          <a:p>
            <a:r>
              <a:rPr lang="en-US" sz="600" dirty="0" smtClean="0"/>
              <a:t>Average porosity</a:t>
            </a:r>
            <a:endParaRPr lang="en-US" sz="600" b="1" dirty="0" smtClean="0"/>
          </a:p>
          <a:p>
            <a:r>
              <a:rPr lang="en-US" sz="600" dirty="0" smtClean="0"/>
              <a:t>Average permeability</a:t>
            </a:r>
            <a:endParaRPr lang="en-US" sz="600" b="1" dirty="0" smtClean="0"/>
          </a:p>
          <a:p>
            <a:r>
              <a:rPr lang="en-US" sz="600" dirty="0" smtClean="0"/>
              <a:t>Water saturation</a:t>
            </a:r>
            <a:endParaRPr lang="en-US" sz="600" b="1" dirty="0" smtClean="0"/>
          </a:p>
          <a:p>
            <a:r>
              <a:rPr lang="en-US" sz="600" dirty="0" smtClean="0"/>
              <a:t>Pressure gradient and initial pressure</a:t>
            </a:r>
            <a:endParaRPr lang="en-US" sz="600" b="1" dirty="0" smtClean="0"/>
          </a:p>
          <a:p>
            <a:r>
              <a:rPr lang="en-US" sz="600" dirty="0" smtClean="0"/>
              <a:t>Temperature gradient and initial temperature</a:t>
            </a:r>
            <a:endParaRPr lang="en-US" sz="600" b="1" dirty="0" smtClean="0"/>
          </a:p>
          <a:p>
            <a:r>
              <a:rPr lang="en-US" sz="600" dirty="0" smtClean="0"/>
              <a:t>Gas-Oil ratio and produced GOR</a:t>
            </a:r>
            <a:endParaRPr lang="en-US" sz="600" b="1" dirty="0" smtClean="0"/>
          </a:p>
          <a:p>
            <a:r>
              <a:rPr lang="en-US" sz="600" dirty="0" smtClean="0"/>
              <a:t>Proportion Oil</a:t>
            </a:r>
            <a:endParaRPr lang="en-US" sz="600" b="1" dirty="0" smtClean="0"/>
          </a:p>
          <a:p>
            <a:r>
              <a:rPr lang="en-US" sz="600" dirty="0" smtClean="0"/>
              <a:t>Oil API gravity</a:t>
            </a:r>
            <a:endParaRPr lang="en-US" sz="600" b="1" dirty="0" smtClean="0"/>
          </a:p>
          <a:p>
            <a:r>
              <a:rPr lang="en-US" sz="600" dirty="0" smtClean="0"/>
              <a:t>Oil/Gas formation volume factors</a:t>
            </a:r>
            <a:endParaRPr lang="en-US" sz="600" b="1" dirty="0" smtClean="0"/>
          </a:p>
          <a:p>
            <a:r>
              <a:rPr lang="en-US" sz="600" dirty="0" smtClean="0"/>
              <a:t>Reservoir count in each sand</a:t>
            </a:r>
            <a:endParaRPr lang="en-US" sz="600" b="1" dirty="0" smtClean="0"/>
          </a:p>
          <a:p>
            <a:r>
              <a:rPr lang="en-US" sz="600" dirty="0" smtClean="0"/>
              <a:t>Depth of water column (bathymetric data)-</a:t>
            </a:r>
          </a:p>
          <a:p>
            <a:r>
              <a:rPr lang="en-US" sz="600" dirty="0" smtClean="0"/>
              <a:t> for use calculating hydrostatic pressure</a:t>
            </a:r>
            <a:endParaRPr lang="en-US" sz="600" b="1" dirty="0"/>
          </a:p>
        </p:txBody>
      </p:sp>
      <p:sp>
        <p:nvSpPr>
          <p:cNvPr id="7" name="TextBox 6"/>
          <p:cNvSpPr txBox="1"/>
          <p:nvPr/>
        </p:nvSpPr>
        <p:spPr>
          <a:xfrm>
            <a:off x="9982200" y="609600"/>
            <a:ext cx="3352800" cy="2215991"/>
          </a:xfrm>
          <a:prstGeom prst="rect">
            <a:avLst/>
          </a:prstGeom>
          <a:noFill/>
        </p:spPr>
        <p:txBody>
          <a:bodyPr wrap="square" rtlCol="0">
            <a:spAutoFit/>
          </a:bodyPr>
          <a:lstStyle/>
          <a:p>
            <a:r>
              <a:rPr lang="en-US" sz="600" dirty="0" smtClean="0"/>
              <a:t>Structural components</a:t>
            </a:r>
          </a:p>
          <a:p>
            <a:pPr lvl="1"/>
            <a:r>
              <a:rPr lang="en-US" sz="600" dirty="0" smtClean="0"/>
              <a:t>Dip </a:t>
            </a:r>
            <a:endParaRPr lang="en-US" sz="600" dirty="0"/>
          </a:p>
          <a:p>
            <a:pPr lvl="1"/>
            <a:r>
              <a:rPr lang="en-US" sz="600" dirty="0" smtClean="0"/>
              <a:t>Fault </a:t>
            </a:r>
            <a:r>
              <a:rPr lang="en-US" sz="600" dirty="0"/>
              <a:t>maps  </a:t>
            </a:r>
          </a:p>
          <a:p>
            <a:pPr lvl="1"/>
            <a:r>
              <a:rPr lang="en-US" sz="600" dirty="0" smtClean="0"/>
              <a:t>Fracture </a:t>
            </a:r>
            <a:r>
              <a:rPr lang="en-US" sz="600" dirty="0"/>
              <a:t>density maps  </a:t>
            </a:r>
          </a:p>
          <a:p>
            <a:r>
              <a:rPr lang="en-US" sz="600" dirty="0"/>
              <a:t>Oil/water contact location</a:t>
            </a:r>
          </a:p>
          <a:p>
            <a:r>
              <a:rPr lang="en-US" sz="600" dirty="0"/>
              <a:t>Gas/oil contact location  </a:t>
            </a:r>
          </a:p>
          <a:p>
            <a:r>
              <a:rPr lang="en-US" sz="600" dirty="0"/>
              <a:t>GOR </a:t>
            </a:r>
          </a:p>
          <a:p>
            <a:r>
              <a:rPr lang="en-US" sz="600" dirty="0"/>
              <a:t>Water Saturation </a:t>
            </a:r>
          </a:p>
          <a:p>
            <a:r>
              <a:rPr lang="en-US" sz="600" dirty="0" smtClean="0"/>
              <a:t>Formation	</a:t>
            </a:r>
          </a:p>
          <a:p>
            <a:pPr lvl="1"/>
            <a:r>
              <a:rPr lang="en-US" sz="600" dirty="0" smtClean="0"/>
              <a:t>Structural </a:t>
            </a:r>
            <a:r>
              <a:rPr lang="en-US" sz="600" dirty="0"/>
              <a:t>depth (TVD), depth to top of Gross Interval </a:t>
            </a:r>
          </a:p>
          <a:p>
            <a:pPr lvl="1"/>
            <a:r>
              <a:rPr lang="en-US" sz="600" dirty="0" smtClean="0"/>
              <a:t>Structural </a:t>
            </a:r>
            <a:r>
              <a:rPr lang="en-US" sz="600" dirty="0"/>
              <a:t>depth (TVD), depth to top of Net (= pay) </a:t>
            </a:r>
            <a:r>
              <a:rPr lang="en-US" sz="600" dirty="0" smtClean="0"/>
              <a:t>Interval</a:t>
            </a:r>
          </a:p>
          <a:p>
            <a:pPr lvl="1"/>
            <a:r>
              <a:rPr lang="en-US" sz="600" dirty="0" smtClean="0"/>
              <a:t>Gross </a:t>
            </a:r>
            <a:r>
              <a:rPr lang="en-US" sz="600" dirty="0"/>
              <a:t>Interval thickness</a:t>
            </a:r>
          </a:p>
          <a:p>
            <a:pPr lvl="1"/>
            <a:r>
              <a:rPr lang="en-US" sz="600" dirty="0" smtClean="0"/>
              <a:t>Net </a:t>
            </a:r>
            <a:r>
              <a:rPr lang="en-US" sz="600" dirty="0"/>
              <a:t>Interval thickness </a:t>
            </a:r>
          </a:p>
          <a:p>
            <a:pPr lvl="1"/>
            <a:r>
              <a:rPr lang="en-US" sz="600" dirty="0" smtClean="0"/>
              <a:t>Average </a:t>
            </a:r>
            <a:r>
              <a:rPr lang="en-US" sz="600" dirty="0"/>
              <a:t>porosity of Gross Interval </a:t>
            </a:r>
          </a:p>
          <a:p>
            <a:pPr lvl="1"/>
            <a:r>
              <a:rPr lang="en-US" sz="600" dirty="0" smtClean="0"/>
              <a:t>Average </a:t>
            </a:r>
            <a:r>
              <a:rPr lang="en-US" sz="600" dirty="0"/>
              <a:t>porosity of Net Interval</a:t>
            </a:r>
          </a:p>
          <a:p>
            <a:pPr lvl="1"/>
            <a:r>
              <a:rPr lang="en-US" sz="600" dirty="0" smtClean="0"/>
              <a:t>Gross </a:t>
            </a:r>
            <a:r>
              <a:rPr lang="en-US" sz="600" dirty="0"/>
              <a:t>Interval permeability (where available) </a:t>
            </a:r>
          </a:p>
          <a:p>
            <a:pPr lvl="1"/>
            <a:r>
              <a:rPr lang="en-US" sz="600" dirty="0" smtClean="0"/>
              <a:t>Net </a:t>
            </a:r>
            <a:r>
              <a:rPr lang="en-US" sz="600" dirty="0"/>
              <a:t>Interval permeability (horizontal/vertical)  </a:t>
            </a:r>
          </a:p>
          <a:p>
            <a:pPr lvl="1"/>
            <a:r>
              <a:rPr lang="en-US" sz="600" dirty="0" smtClean="0"/>
              <a:t>Composition </a:t>
            </a:r>
            <a:r>
              <a:rPr lang="en-US" sz="600" dirty="0"/>
              <a:t>information </a:t>
            </a:r>
          </a:p>
          <a:p>
            <a:r>
              <a:rPr lang="en-US" sz="600" dirty="0"/>
              <a:t>Temperature gradient or measurements</a:t>
            </a:r>
          </a:p>
          <a:p>
            <a:r>
              <a:rPr lang="en-US" sz="600" dirty="0"/>
              <a:t>Pressure gradient or measurements</a:t>
            </a:r>
          </a:p>
          <a:p>
            <a:r>
              <a:rPr lang="en-US" sz="600" dirty="0"/>
              <a:t>Pore-filling </a:t>
            </a:r>
            <a:r>
              <a:rPr lang="en-US" sz="600" dirty="0" smtClean="0"/>
              <a:t>media</a:t>
            </a:r>
          </a:p>
          <a:p>
            <a:pPr lvl="1"/>
            <a:r>
              <a:rPr lang="en-US" sz="600" dirty="0" smtClean="0"/>
              <a:t>Saturations </a:t>
            </a:r>
            <a:r>
              <a:rPr lang="en-US" sz="600" dirty="0"/>
              <a:t>(oil, gas, water, hydrate)</a:t>
            </a:r>
          </a:p>
          <a:p>
            <a:r>
              <a:rPr lang="en-US" sz="600" dirty="0"/>
              <a:t>Completion length (full or partial penetration of well (TD of well), skin)  </a:t>
            </a:r>
          </a:p>
        </p:txBody>
      </p:sp>
      <p:sp>
        <p:nvSpPr>
          <p:cNvPr id="8" name="TextBox 7"/>
          <p:cNvSpPr txBox="1"/>
          <p:nvPr/>
        </p:nvSpPr>
        <p:spPr>
          <a:xfrm>
            <a:off x="5029200" y="4953000"/>
            <a:ext cx="3841046" cy="1754326"/>
          </a:xfrm>
          <a:prstGeom prst="rect">
            <a:avLst/>
          </a:prstGeom>
          <a:noFill/>
        </p:spPr>
        <p:txBody>
          <a:bodyPr wrap="square" rtlCol="0">
            <a:spAutoFit/>
          </a:bodyPr>
          <a:lstStyle/>
          <a:p>
            <a:pPr marL="285750" indent="-285750">
              <a:buFont typeface="Arial" pitchFamily="34" charset="0"/>
              <a:buChar char="•"/>
            </a:pPr>
            <a:r>
              <a:rPr lang="en-US" dirty="0" smtClean="0"/>
              <a:t>Multiple parameters</a:t>
            </a:r>
          </a:p>
          <a:p>
            <a:pPr marL="285750" indent="-285750">
              <a:buFont typeface="Arial" pitchFamily="34" charset="0"/>
              <a:buChar char="•"/>
            </a:pPr>
            <a:r>
              <a:rPr lang="en-US" dirty="0" smtClean="0"/>
              <a:t>Multiple formations and </a:t>
            </a:r>
            <a:r>
              <a:rPr lang="en-US" dirty="0" err="1" smtClean="0"/>
              <a:t>lithologies</a:t>
            </a:r>
            <a:endParaRPr lang="en-US" dirty="0" smtClean="0"/>
          </a:p>
          <a:p>
            <a:pPr marL="285750" indent="-285750">
              <a:buFont typeface="Arial" pitchFamily="34" charset="0"/>
              <a:buChar char="•"/>
            </a:pPr>
            <a:r>
              <a:rPr lang="en-US" dirty="0" smtClean="0"/>
              <a:t>Information available for sands (BSEE)</a:t>
            </a:r>
          </a:p>
          <a:p>
            <a:pPr marL="285750" indent="-285750">
              <a:buFont typeface="Arial" pitchFamily="34" charset="0"/>
              <a:buChar char="•"/>
            </a:pPr>
            <a:r>
              <a:rPr lang="en-US" dirty="0" smtClean="0"/>
              <a:t>Other information from well logs</a:t>
            </a:r>
          </a:p>
        </p:txBody>
      </p:sp>
      <p:grpSp>
        <p:nvGrpSpPr>
          <p:cNvPr id="9" name="Group 8"/>
          <p:cNvGrpSpPr/>
          <p:nvPr/>
        </p:nvGrpSpPr>
        <p:grpSpPr>
          <a:xfrm>
            <a:off x="2895600" y="762000"/>
            <a:ext cx="6248400" cy="3594100"/>
            <a:chOff x="1790495" y="507993"/>
            <a:chExt cx="5943600" cy="3365500"/>
          </a:xfrm>
        </p:grpSpPr>
        <p:pic>
          <p:nvPicPr>
            <p:cNvPr id="10" name="Picture 5" descr="Y:\02_DataWorking\GOM\Misc_Images\Pressure_BOEMSands2008_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495" y="507993"/>
              <a:ext cx="5735638" cy="3365500"/>
            </a:xfrm>
            <a:prstGeom prst="rect">
              <a:avLst/>
            </a:prstGeom>
            <a:noFill/>
            <a:ln w="3175">
              <a:no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74783" y="2438400"/>
              <a:ext cx="1159312" cy="1061009"/>
              <a:chOff x="6502187" y="2599983"/>
              <a:chExt cx="1159312" cy="1061009"/>
            </a:xfrm>
          </p:grpSpPr>
          <p:grpSp>
            <p:nvGrpSpPr>
              <p:cNvPr id="12" name="Group 11"/>
              <p:cNvGrpSpPr/>
              <p:nvPr/>
            </p:nvGrpSpPr>
            <p:grpSpPr>
              <a:xfrm>
                <a:off x="6553200" y="2599983"/>
                <a:ext cx="596383" cy="323166"/>
                <a:chOff x="1295708" y="927556"/>
                <a:chExt cx="596383" cy="323166"/>
              </a:xfrm>
            </p:grpSpPr>
            <p:cxnSp>
              <p:nvCxnSpPr>
                <p:cNvPr id="19" name="Straight Arrow Connector 18"/>
                <p:cNvCxnSpPr/>
                <p:nvPr/>
              </p:nvCxnSpPr>
              <p:spPr>
                <a:xfrm flipH="1">
                  <a:off x="1447801" y="1143000"/>
                  <a:ext cx="444290" cy="0"/>
                </a:xfrm>
                <a:prstGeom prst="straightConnector1">
                  <a:avLst/>
                </a:prstGeom>
                <a:noFill/>
                <a:ln w="9525" cap="flat" cmpd="sng" algn="ctr">
                  <a:solidFill>
                    <a:sysClr val="windowText" lastClr="000000"/>
                  </a:solidFill>
                  <a:prstDash val="solid"/>
                  <a:tailEnd type="arrow"/>
                </a:ln>
                <a:effectLst/>
              </p:spPr>
            </p:cxnSp>
            <p:cxnSp>
              <p:nvCxnSpPr>
                <p:cNvPr id="20" name="Straight Connector 19"/>
                <p:cNvCxnSpPr/>
                <p:nvPr/>
              </p:nvCxnSpPr>
              <p:spPr>
                <a:xfrm>
                  <a:off x="1841091" y="1143000"/>
                  <a:ext cx="0" cy="0"/>
                </a:xfrm>
                <a:prstGeom prst="line">
                  <a:avLst/>
                </a:prstGeom>
                <a:noFill/>
                <a:ln w="9525" cap="flat" cmpd="sng" algn="ctr">
                  <a:solidFill>
                    <a:sysClr val="windowText" lastClr="000000"/>
                  </a:solidFill>
                  <a:prstDash val="solid"/>
                </a:ln>
                <a:effectLst/>
              </p:spPr>
            </p:cxnSp>
            <p:cxnSp>
              <p:nvCxnSpPr>
                <p:cNvPr id="21" name="Straight Connector 20"/>
                <p:cNvCxnSpPr/>
                <p:nvPr/>
              </p:nvCxnSpPr>
              <p:spPr>
                <a:xfrm flipH="1">
                  <a:off x="1587139" y="1093893"/>
                  <a:ext cx="177288" cy="98214"/>
                </a:xfrm>
                <a:prstGeom prst="line">
                  <a:avLst/>
                </a:prstGeom>
                <a:noFill/>
                <a:ln w="9525" cap="flat" cmpd="sng" algn="ctr">
                  <a:solidFill>
                    <a:sysClr val="windowText" lastClr="000000"/>
                  </a:solidFill>
                  <a:prstDash val="solid"/>
                </a:ln>
                <a:effectLst/>
              </p:spPr>
            </p:cxnSp>
            <p:sp>
              <p:nvSpPr>
                <p:cNvPr id="22" name="TextBox 21"/>
                <p:cNvSpPr txBox="1"/>
                <p:nvPr/>
              </p:nvSpPr>
              <p:spPr>
                <a:xfrm>
                  <a:off x="1295708" y="1035278"/>
                  <a:ext cx="114301" cy="21544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N</a:t>
                  </a:r>
                </a:p>
              </p:txBody>
            </p:sp>
            <p:sp>
              <p:nvSpPr>
                <p:cNvPr id="23" name="TextBox 22"/>
                <p:cNvSpPr txBox="1"/>
                <p:nvPr/>
              </p:nvSpPr>
              <p:spPr>
                <a:xfrm>
                  <a:off x="1675783" y="927556"/>
                  <a:ext cx="216308" cy="21544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E</a:t>
                  </a:r>
                </a:p>
              </p:txBody>
            </p:sp>
          </p:grpSp>
          <p:grpSp>
            <p:nvGrpSpPr>
              <p:cNvPr id="13" name="Group 12"/>
              <p:cNvGrpSpPr/>
              <p:nvPr/>
            </p:nvGrpSpPr>
            <p:grpSpPr>
              <a:xfrm>
                <a:off x="6502187" y="3265017"/>
                <a:ext cx="1159312" cy="395975"/>
                <a:chOff x="1123950" y="2520950"/>
                <a:chExt cx="1159312" cy="395975"/>
              </a:xfrm>
            </p:grpSpPr>
            <p:sp>
              <p:nvSpPr>
                <p:cNvPr id="17" name="TextBox 16"/>
                <p:cNvSpPr txBox="1"/>
                <p:nvPr/>
              </p:nvSpPr>
              <p:spPr>
                <a:xfrm>
                  <a:off x="1123950" y="2520950"/>
                  <a:ext cx="115931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Bathymetry  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0                   -26640</a:t>
                  </a:r>
                </a:p>
              </p:txBody>
            </p:sp>
            <p:sp>
              <p:nvSpPr>
                <p:cNvPr id="18" name="Rectangle 17"/>
                <p:cNvSpPr/>
                <p:nvPr/>
              </p:nvSpPr>
              <p:spPr>
                <a:xfrm rot="16200000">
                  <a:off x="1507624" y="2570092"/>
                  <a:ext cx="84067" cy="609600"/>
                </a:xfrm>
                <a:prstGeom prst="rect">
                  <a:avLst/>
                </a:prstGeom>
                <a:gradFill>
                  <a:gsLst>
                    <a:gs pos="0">
                      <a:srgbClr val="1F497D">
                        <a:lumMod val="20000"/>
                        <a:lumOff val="80000"/>
                      </a:srgbClr>
                    </a:gs>
                    <a:gs pos="50000">
                      <a:srgbClr val="1F497D">
                        <a:lumMod val="60000"/>
                        <a:lumOff val="40000"/>
                      </a:srgbClr>
                    </a:gs>
                    <a:gs pos="100000">
                      <a:srgbClr val="4F81BD">
                        <a:lumMod val="5000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grpSp>
            <p:nvGrpSpPr>
              <p:cNvPr id="14" name="Group 13"/>
              <p:cNvGrpSpPr/>
              <p:nvPr/>
            </p:nvGrpSpPr>
            <p:grpSpPr>
              <a:xfrm>
                <a:off x="6502187" y="2889808"/>
                <a:ext cx="1159312" cy="395975"/>
                <a:chOff x="1123950" y="2520950"/>
                <a:chExt cx="1159312" cy="395975"/>
              </a:xfrm>
            </p:grpSpPr>
            <p:sp>
              <p:nvSpPr>
                <p:cNvPr id="15" name="TextBox 14"/>
                <p:cNvSpPr txBox="1"/>
                <p:nvPr/>
              </p:nvSpPr>
              <p:spPr>
                <a:xfrm>
                  <a:off x="1123950" y="2520950"/>
                  <a:ext cx="115931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Initial Pressure PSI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rPr>
                    <a:t>295             24051</a:t>
                  </a:r>
                </a:p>
              </p:txBody>
            </p:sp>
            <p:sp>
              <p:nvSpPr>
                <p:cNvPr id="16" name="Rectangle 15"/>
                <p:cNvSpPr/>
                <p:nvPr/>
              </p:nvSpPr>
              <p:spPr>
                <a:xfrm rot="16200000">
                  <a:off x="1507624" y="2570092"/>
                  <a:ext cx="84067" cy="609600"/>
                </a:xfrm>
                <a:prstGeom prst="rect">
                  <a:avLst/>
                </a:prstGeom>
                <a:gradFill>
                  <a:gsLst>
                    <a:gs pos="0">
                      <a:srgbClr val="92D050"/>
                    </a:gs>
                    <a:gs pos="50000">
                      <a:srgbClr val="FFFF00"/>
                    </a:gs>
                    <a:gs pos="100000">
                      <a:srgbClr val="FF0000"/>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grpSp>
      </p:grpSp>
      <p:grpSp>
        <p:nvGrpSpPr>
          <p:cNvPr id="24" name="Group 23"/>
          <p:cNvGrpSpPr/>
          <p:nvPr/>
        </p:nvGrpSpPr>
        <p:grpSpPr>
          <a:xfrm>
            <a:off x="-10510" y="304800"/>
            <a:ext cx="3886200" cy="6324600"/>
            <a:chOff x="376160" y="301084"/>
            <a:chExt cx="2627390" cy="3515833"/>
          </a:xfrm>
        </p:grpSpPr>
        <p:grpSp>
          <p:nvGrpSpPr>
            <p:cNvPr id="25" name="Group 24"/>
            <p:cNvGrpSpPr/>
            <p:nvPr/>
          </p:nvGrpSpPr>
          <p:grpSpPr>
            <a:xfrm>
              <a:off x="376160" y="301084"/>
              <a:ext cx="2476500" cy="3515833"/>
              <a:chOff x="376159" y="148684"/>
              <a:chExt cx="2476500" cy="3515833"/>
            </a:xfrm>
          </p:grpSpPr>
          <p:grpSp>
            <p:nvGrpSpPr>
              <p:cNvPr id="27" name="Group 26"/>
              <p:cNvGrpSpPr/>
              <p:nvPr/>
            </p:nvGrpSpPr>
            <p:grpSpPr>
              <a:xfrm>
                <a:off x="376159" y="148684"/>
                <a:ext cx="2476500" cy="3515833"/>
                <a:chOff x="376159" y="362948"/>
                <a:chExt cx="2476500" cy="3515833"/>
              </a:xfrm>
            </p:grpSpPr>
            <p:grpSp>
              <p:nvGrpSpPr>
                <p:cNvPr id="29" name="Group 28"/>
                <p:cNvGrpSpPr/>
                <p:nvPr/>
              </p:nvGrpSpPr>
              <p:grpSpPr>
                <a:xfrm>
                  <a:off x="376159" y="362948"/>
                  <a:ext cx="2476500" cy="3515833"/>
                  <a:chOff x="228600" y="484106"/>
                  <a:chExt cx="2133600" cy="2805202"/>
                </a:xfrm>
              </p:grpSpPr>
              <p:pic>
                <p:nvPicPr>
                  <p:cNvPr id="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4106"/>
                    <a:ext cx="1753251" cy="280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Connector 31"/>
                  <p:cNvCxnSpPr/>
                  <p:nvPr/>
                </p:nvCxnSpPr>
                <p:spPr bwMode="auto">
                  <a:xfrm>
                    <a:off x="228600" y="838200"/>
                    <a:ext cx="2133600" cy="0"/>
                  </a:xfrm>
                  <a:prstGeom prst="line">
                    <a:avLst/>
                  </a:prstGeom>
                  <a:noFill/>
                  <a:ln w="9525" cap="flat" cmpd="sng" algn="ctr">
                    <a:solidFill>
                      <a:srgbClr val="FF0000"/>
                    </a:solidFill>
                    <a:prstDash val="solid"/>
                    <a:round/>
                    <a:headEnd type="none" w="med" len="med"/>
                    <a:tailEnd type="none" w="med" len="med"/>
                  </a:ln>
                  <a:effectLst/>
                </p:spPr>
              </p:cxnSp>
            </p:grpSp>
            <p:cxnSp>
              <p:nvCxnSpPr>
                <p:cNvPr id="30" name="Straight Connector 29"/>
                <p:cNvCxnSpPr/>
                <p:nvPr/>
              </p:nvCxnSpPr>
              <p:spPr bwMode="auto">
                <a:xfrm flipH="1">
                  <a:off x="411933" y="3437818"/>
                  <a:ext cx="1202476" cy="0"/>
                </a:xfrm>
                <a:prstGeom prst="line">
                  <a:avLst/>
                </a:prstGeom>
                <a:noFill/>
                <a:ln w="9525" cap="flat" cmpd="sng" algn="ctr">
                  <a:solidFill>
                    <a:schemeClr val="accent2"/>
                  </a:solidFill>
                  <a:prstDash val="solid"/>
                  <a:round/>
                  <a:headEnd type="none" w="med" len="med"/>
                  <a:tailEnd type="none" w="med" len="med"/>
                </a:ln>
                <a:effectLst/>
              </p:spPr>
            </p:cxnSp>
          </p:grpSp>
          <p:cxnSp>
            <p:nvCxnSpPr>
              <p:cNvPr id="28" name="Straight Connector 27"/>
              <p:cNvCxnSpPr/>
              <p:nvPr/>
            </p:nvCxnSpPr>
            <p:spPr bwMode="auto">
              <a:xfrm flipH="1">
                <a:off x="1614410" y="1710267"/>
                <a:ext cx="1238249" cy="0"/>
              </a:xfrm>
              <a:prstGeom prst="line">
                <a:avLst/>
              </a:prstGeom>
              <a:noFill/>
              <a:ln w="9525" cap="flat" cmpd="sng" algn="ctr">
                <a:solidFill>
                  <a:schemeClr val="accent2"/>
                </a:solidFill>
                <a:prstDash val="solid"/>
                <a:round/>
                <a:headEnd type="none" w="med" len="med"/>
                <a:tailEnd type="none" w="med" len="med"/>
              </a:ln>
              <a:effectLst/>
            </p:spPr>
          </p:cxnSp>
        </p:grpSp>
        <p:sp>
          <p:nvSpPr>
            <p:cNvPr id="26" name="TextBox 25"/>
            <p:cNvSpPr txBox="1"/>
            <p:nvPr/>
          </p:nvSpPr>
          <p:spPr>
            <a:xfrm>
              <a:off x="2757410" y="1746250"/>
              <a:ext cx="246140" cy="215444"/>
            </a:xfrm>
            <a:prstGeom prst="rect">
              <a:avLst/>
            </a:prstGeom>
            <a:noFill/>
          </p:spPr>
          <p:txBody>
            <a:bodyPr wrap="square" rtlCol="0">
              <a:spAutoFit/>
            </a:bodyPr>
            <a:lstStyle/>
            <a:p>
              <a:r>
                <a:rPr lang="en-US" sz="800" dirty="0" smtClean="0"/>
                <a:t>?</a:t>
              </a:r>
              <a:endParaRPr lang="en-US" sz="800" dirty="0"/>
            </a:p>
          </p:txBody>
        </p:sp>
      </p:grpSp>
    </p:spTree>
    <p:extLst>
      <p:ext uri="{BB962C8B-B14F-4D97-AF65-F5344CB8AC3E}">
        <p14:creationId xmlns:p14="http://schemas.microsoft.com/office/powerpoint/2010/main" val="2147771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752" t="12768" r="19066" b="4437"/>
          <a:stretch/>
        </p:blipFill>
        <p:spPr bwMode="auto">
          <a:xfrm>
            <a:off x="0" y="887507"/>
            <a:ext cx="9144000" cy="419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914400"/>
          </a:xfrm>
        </p:spPr>
        <p:txBody>
          <a:bodyPr>
            <a:normAutofit/>
          </a:bodyPr>
          <a:lstStyle/>
          <a:p>
            <a:r>
              <a:rPr lang="en-US" dirty="0" smtClean="0"/>
              <a:t>Filling the Gaps</a:t>
            </a:r>
            <a:endParaRPr lang="en-US" dirty="0"/>
          </a:p>
        </p:txBody>
      </p:sp>
      <p:sp>
        <p:nvSpPr>
          <p:cNvPr id="4" name="Content Placeholder 3"/>
          <p:cNvSpPr txBox="1">
            <a:spLocks/>
          </p:cNvSpPr>
          <p:nvPr/>
        </p:nvSpPr>
        <p:spPr bwMode="auto">
          <a:xfrm>
            <a:off x="687372" y="5244061"/>
            <a:ext cx="7745506" cy="85613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fontAlgn="auto">
              <a:spcAft>
                <a:spcPts val="0"/>
              </a:spcAft>
              <a:buFont typeface="Arial" pitchFamily="34" charset="0"/>
              <a:buNone/>
              <a:defRPr/>
            </a:pPr>
            <a:r>
              <a:rPr lang="en-US" sz="2000" dirty="0" smtClean="0"/>
              <a:t>In order to model reservoir characteristics for the entire Gulf, we need to interpolate key characteristics across a large spatial extent (2D and 3D)</a:t>
            </a:r>
            <a:endParaRPr lang="en-US" sz="2000" dirty="0"/>
          </a:p>
        </p:txBody>
      </p:sp>
      <p:grpSp>
        <p:nvGrpSpPr>
          <p:cNvPr id="15" name="Group 14"/>
          <p:cNvGrpSpPr/>
          <p:nvPr/>
        </p:nvGrpSpPr>
        <p:grpSpPr>
          <a:xfrm>
            <a:off x="1243940" y="1549735"/>
            <a:ext cx="6807530" cy="2654129"/>
            <a:chOff x="2645229" y="1941622"/>
            <a:chExt cx="3958445" cy="1312217"/>
          </a:xfrm>
        </p:grpSpPr>
        <p:grpSp>
          <p:nvGrpSpPr>
            <p:cNvPr id="6" name="Group 5"/>
            <p:cNvGrpSpPr/>
            <p:nvPr/>
          </p:nvGrpSpPr>
          <p:grpSpPr>
            <a:xfrm>
              <a:off x="2645229" y="1949532"/>
              <a:ext cx="308759" cy="1304307"/>
              <a:chOff x="2645229" y="1949532"/>
              <a:chExt cx="308759" cy="1304307"/>
            </a:xfrm>
          </p:grpSpPr>
          <p:sp>
            <p:nvSpPr>
              <p:cNvPr id="5" name="Cube 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 name="Cube 6"/>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 name="Cube 7"/>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 name="Cube 8"/>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 name="Cube 9"/>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 name="Cube 10"/>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6" name="Group 15"/>
            <p:cNvGrpSpPr/>
            <p:nvPr/>
          </p:nvGrpSpPr>
          <p:grpSpPr>
            <a:xfrm>
              <a:off x="2892629" y="1947557"/>
              <a:ext cx="308759" cy="1304307"/>
              <a:chOff x="2645229" y="1949532"/>
              <a:chExt cx="308759" cy="1304307"/>
            </a:xfrm>
          </p:grpSpPr>
          <p:sp>
            <p:nvSpPr>
              <p:cNvPr id="17" name="Cube 16"/>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 name="Cube 17"/>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 name="Cube 18"/>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 name="Cube 19"/>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 name="Cube 20"/>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 name="Cube 21"/>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23" name="Group 22"/>
            <p:cNvGrpSpPr/>
            <p:nvPr/>
          </p:nvGrpSpPr>
          <p:grpSpPr>
            <a:xfrm>
              <a:off x="3130138" y="1947553"/>
              <a:ext cx="308759" cy="1304307"/>
              <a:chOff x="2645229" y="1949532"/>
              <a:chExt cx="308759" cy="1304307"/>
            </a:xfrm>
          </p:grpSpPr>
          <p:sp>
            <p:nvSpPr>
              <p:cNvPr id="24" name="Cube 23"/>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5" name="Cube 24"/>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6" name="Cube 25"/>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7" name="Cube 26"/>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8" name="Cube 27"/>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9" name="Cube 28"/>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30" name="Group 29"/>
            <p:cNvGrpSpPr/>
            <p:nvPr/>
          </p:nvGrpSpPr>
          <p:grpSpPr>
            <a:xfrm>
              <a:off x="3377538" y="1945578"/>
              <a:ext cx="308759" cy="1304307"/>
              <a:chOff x="2645229" y="1949532"/>
              <a:chExt cx="308759" cy="1304307"/>
            </a:xfrm>
          </p:grpSpPr>
          <p:sp>
            <p:nvSpPr>
              <p:cNvPr id="31" name="Cube 30"/>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2" name="Cube 31"/>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3" name="Cube 32"/>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4" name="Cube 33"/>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5" name="Cube 34"/>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6" name="Cube 35"/>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37" name="Group 36"/>
            <p:cNvGrpSpPr/>
            <p:nvPr/>
          </p:nvGrpSpPr>
          <p:grpSpPr>
            <a:xfrm>
              <a:off x="3617032" y="1947556"/>
              <a:ext cx="308759" cy="1304307"/>
              <a:chOff x="2645229" y="1949532"/>
              <a:chExt cx="308759" cy="1304307"/>
            </a:xfrm>
          </p:grpSpPr>
          <p:sp>
            <p:nvSpPr>
              <p:cNvPr id="38" name="Cube 37"/>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39" name="Cube 38"/>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0" name="Cube 39"/>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1" name="Cube 40"/>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2" name="Cube 41"/>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3" name="Cube 42"/>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44" name="Group 43"/>
            <p:cNvGrpSpPr/>
            <p:nvPr/>
          </p:nvGrpSpPr>
          <p:grpSpPr>
            <a:xfrm>
              <a:off x="3864432" y="1945581"/>
              <a:ext cx="308759" cy="1304307"/>
              <a:chOff x="2645229" y="1949532"/>
              <a:chExt cx="308759" cy="1304307"/>
            </a:xfrm>
          </p:grpSpPr>
          <p:sp>
            <p:nvSpPr>
              <p:cNvPr id="45" name="Cube 4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6" name="Cube 45"/>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7" name="Cube 46"/>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8" name="Cube 47"/>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49" name="Cube 48"/>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0" name="Cube 49"/>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51" name="Group 50"/>
            <p:cNvGrpSpPr/>
            <p:nvPr/>
          </p:nvGrpSpPr>
          <p:grpSpPr>
            <a:xfrm>
              <a:off x="4101941" y="1945577"/>
              <a:ext cx="308759" cy="1304307"/>
              <a:chOff x="2645229" y="1949532"/>
              <a:chExt cx="308759" cy="1304307"/>
            </a:xfrm>
          </p:grpSpPr>
          <p:sp>
            <p:nvSpPr>
              <p:cNvPr id="52" name="Cube 51"/>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3" name="Cube 52"/>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4" name="Cube 53"/>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5" name="Cube 54"/>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6" name="Cube 55"/>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57" name="Cube 56"/>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58" name="Group 57"/>
            <p:cNvGrpSpPr/>
            <p:nvPr/>
          </p:nvGrpSpPr>
          <p:grpSpPr>
            <a:xfrm>
              <a:off x="4349341" y="1943602"/>
              <a:ext cx="308759" cy="1304307"/>
              <a:chOff x="2645229" y="1949532"/>
              <a:chExt cx="308759" cy="1304307"/>
            </a:xfrm>
          </p:grpSpPr>
          <p:sp>
            <p:nvSpPr>
              <p:cNvPr id="59" name="Cube 58"/>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0" name="Cube 59"/>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1" name="Cube 60"/>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2" name="Cube 61"/>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3" name="Cube 62"/>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4" name="Cube 63"/>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65" name="Group 64"/>
            <p:cNvGrpSpPr/>
            <p:nvPr/>
          </p:nvGrpSpPr>
          <p:grpSpPr>
            <a:xfrm>
              <a:off x="4590803" y="1947552"/>
              <a:ext cx="308759" cy="1304307"/>
              <a:chOff x="2645229" y="1949532"/>
              <a:chExt cx="308759" cy="1304307"/>
            </a:xfrm>
          </p:grpSpPr>
          <p:sp>
            <p:nvSpPr>
              <p:cNvPr id="66" name="Cube 65"/>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7" name="Cube 66"/>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8" name="Cube 67"/>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69" name="Cube 68"/>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0" name="Cube 69"/>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1" name="Cube 70"/>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72" name="Group 71"/>
            <p:cNvGrpSpPr/>
            <p:nvPr/>
          </p:nvGrpSpPr>
          <p:grpSpPr>
            <a:xfrm>
              <a:off x="4838203" y="1945577"/>
              <a:ext cx="308759" cy="1304307"/>
              <a:chOff x="2645229" y="1949532"/>
              <a:chExt cx="308759" cy="1304307"/>
            </a:xfrm>
          </p:grpSpPr>
          <p:sp>
            <p:nvSpPr>
              <p:cNvPr id="73" name="Cube 72"/>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4" name="Cube 73"/>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5" name="Cube 74"/>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6" name="Cube 75"/>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7" name="Cube 76"/>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78" name="Cube 77"/>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79" name="Group 78"/>
            <p:cNvGrpSpPr/>
            <p:nvPr/>
          </p:nvGrpSpPr>
          <p:grpSpPr>
            <a:xfrm>
              <a:off x="5075712" y="1945573"/>
              <a:ext cx="308759" cy="1304307"/>
              <a:chOff x="2645229" y="1949532"/>
              <a:chExt cx="308759" cy="1304307"/>
            </a:xfrm>
          </p:grpSpPr>
          <p:sp>
            <p:nvSpPr>
              <p:cNvPr id="80" name="Cube 79"/>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1" name="Cube 80"/>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2" name="Cube 81"/>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3" name="Cube 82"/>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4" name="Cube 83"/>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5" name="Cube 84"/>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86" name="Group 85"/>
            <p:cNvGrpSpPr/>
            <p:nvPr/>
          </p:nvGrpSpPr>
          <p:grpSpPr>
            <a:xfrm>
              <a:off x="5323112" y="1943598"/>
              <a:ext cx="308759" cy="1304307"/>
              <a:chOff x="2645229" y="1949532"/>
              <a:chExt cx="308759" cy="1304307"/>
            </a:xfrm>
          </p:grpSpPr>
          <p:sp>
            <p:nvSpPr>
              <p:cNvPr id="87" name="Cube 86"/>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8" name="Cube 87"/>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89" name="Cube 88"/>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0" name="Cube 89"/>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1" name="Cube 90"/>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2" name="Cube 91"/>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93" name="Group 92"/>
            <p:cNvGrpSpPr/>
            <p:nvPr/>
          </p:nvGrpSpPr>
          <p:grpSpPr>
            <a:xfrm>
              <a:off x="5562606" y="1945576"/>
              <a:ext cx="308759" cy="1304307"/>
              <a:chOff x="2645229" y="1949532"/>
              <a:chExt cx="308759" cy="1304307"/>
            </a:xfrm>
          </p:grpSpPr>
          <p:sp>
            <p:nvSpPr>
              <p:cNvPr id="94" name="Cube 93"/>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5" name="Cube 94"/>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6" name="Cube 95"/>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7" name="Cube 96"/>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8" name="Cube 97"/>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99" name="Cube 98"/>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00" name="Group 99"/>
            <p:cNvGrpSpPr/>
            <p:nvPr/>
          </p:nvGrpSpPr>
          <p:grpSpPr>
            <a:xfrm>
              <a:off x="5810006" y="1943601"/>
              <a:ext cx="308759" cy="1304307"/>
              <a:chOff x="2645229" y="1949532"/>
              <a:chExt cx="308759" cy="1304307"/>
            </a:xfrm>
          </p:grpSpPr>
          <p:sp>
            <p:nvSpPr>
              <p:cNvPr id="101" name="Cube 100"/>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2" name="Cube 101"/>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3" name="Cube 102"/>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4" name="Cube 103"/>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5" name="Cube 104"/>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6" name="Cube 105"/>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07" name="Group 106"/>
            <p:cNvGrpSpPr/>
            <p:nvPr/>
          </p:nvGrpSpPr>
          <p:grpSpPr>
            <a:xfrm>
              <a:off x="6047515" y="1943597"/>
              <a:ext cx="308759" cy="1304307"/>
              <a:chOff x="2645229" y="1949532"/>
              <a:chExt cx="308759" cy="1304307"/>
            </a:xfrm>
          </p:grpSpPr>
          <p:sp>
            <p:nvSpPr>
              <p:cNvPr id="108" name="Cube 107"/>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09" name="Cube 108"/>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0" name="Cube 109"/>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1" name="Cube 110"/>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2" name="Cube 111"/>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3" name="Cube 112"/>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14" name="Group 113"/>
            <p:cNvGrpSpPr/>
            <p:nvPr/>
          </p:nvGrpSpPr>
          <p:grpSpPr>
            <a:xfrm>
              <a:off x="6294915" y="1941622"/>
              <a:ext cx="308759" cy="1304307"/>
              <a:chOff x="2645229" y="1949532"/>
              <a:chExt cx="308759" cy="1304307"/>
            </a:xfrm>
          </p:grpSpPr>
          <p:sp>
            <p:nvSpPr>
              <p:cNvPr id="115" name="Cube 11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6" name="Cube 115"/>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7" name="Cube 116"/>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8" name="Cube 117"/>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19" name="Cube 118"/>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20" name="Cube 119"/>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grpSp>
        <p:nvGrpSpPr>
          <p:cNvPr id="122" name="Group 121"/>
          <p:cNvGrpSpPr/>
          <p:nvPr/>
        </p:nvGrpSpPr>
        <p:grpSpPr>
          <a:xfrm>
            <a:off x="1124488" y="1689776"/>
            <a:ext cx="6807530" cy="2654129"/>
            <a:chOff x="2645229" y="1941622"/>
            <a:chExt cx="3958445" cy="1312217"/>
          </a:xfrm>
        </p:grpSpPr>
        <p:grpSp>
          <p:nvGrpSpPr>
            <p:cNvPr id="123" name="Group 122"/>
            <p:cNvGrpSpPr/>
            <p:nvPr/>
          </p:nvGrpSpPr>
          <p:grpSpPr>
            <a:xfrm>
              <a:off x="2645229" y="1949532"/>
              <a:ext cx="308759" cy="1304307"/>
              <a:chOff x="2645229" y="1949532"/>
              <a:chExt cx="308759" cy="1304307"/>
            </a:xfrm>
          </p:grpSpPr>
          <p:sp>
            <p:nvSpPr>
              <p:cNvPr id="229" name="Cube 228"/>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30" name="Cube 229"/>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31" name="Cube 230"/>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32" name="Cube 231"/>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33" name="Cube 232"/>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34" name="Cube 233"/>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4" name="Group 123"/>
            <p:cNvGrpSpPr/>
            <p:nvPr/>
          </p:nvGrpSpPr>
          <p:grpSpPr>
            <a:xfrm>
              <a:off x="2892629" y="1947557"/>
              <a:ext cx="308759" cy="1304307"/>
              <a:chOff x="2645229" y="1949532"/>
              <a:chExt cx="308759" cy="1304307"/>
            </a:xfrm>
          </p:grpSpPr>
          <p:sp>
            <p:nvSpPr>
              <p:cNvPr id="223" name="Cube 222"/>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4" name="Cube 223"/>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5" name="Cube 224"/>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6" name="Cube 225"/>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7" name="Cube 226"/>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8" name="Cube 227"/>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5" name="Group 124"/>
            <p:cNvGrpSpPr/>
            <p:nvPr/>
          </p:nvGrpSpPr>
          <p:grpSpPr>
            <a:xfrm>
              <a:off x="3130138" y="1947553"/>
              <a:ext cx="308759" cy="1304307"/>
              <a:chOff x="2645229" y="1949532"/>
              <a:chExt cx="308759" cy="1304307"/>
            </a:xfrm>
          </p:grpSpPr>
          <p:sp>
            <p:nvSpPr>
              <p:cNvPr id="217" name="Cube 216"/>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8" name="Cube 217"/>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9" name="Cube 218"/>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0" name="Cube 219"/>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1" name="Cube 220"/>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22" name="Cube 221"/>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6" name="Group 125"/>
            <p:cNvGrpSpPr/>
            <p:nvPr/>
          </p:nvGrpSpPr>
          <p:grpSpPr>
            <a:xfrm>
              <a:off x="3377538" y="1945578"/>
              <a:ext cx="308759" cy="1304307"/>
              <a:chOff x="2645229" y="1949532"/>
              <a:chExt cx="308759" cy="1304307"/>
            </a:xfrm>
          </p:grpSpPr>
          <p:sp>
            <p:nvSpPr>
              <p:cNvPr id="211" name="Cube 210"/>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2" name="Cube 211"/>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3" name="Cube 212"/>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4" name="Cube 213"/>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5" name="Cube 214"/>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6" name="Cube 215"/>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7" name="Group 126"/>
            <p:cNvGrpSpPr/>
            <p:nvPr/>
          </p:nvGrpSpPr>
          <p:grpSpPr>
            <a:xfrm>
              <a:off x="3617032" y="1947556"/>
              <a:ext cx="308759" cy="1304307"/>
              <a:chOff x="2645229" y="1949532"/>
              <a:chExt cx="308759" cy="1304307"/>
            </a:xfrm>
          </p:grpSpPr>
          <p:sp>
            <p:nvSpPr>
              <p:cNvPr id="205" name="Cube 20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6" name="Cube 205"/>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7" name="Cube 206"/>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8" name="Cube 207"/>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9" name="Cube 208"/>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10" name="Cube 209"/>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8" name="Group 127"/>
            <p:cNvGrpSpPr/>
            <p:nvPr/>
          </p:nvGrpSpPr>
          <p:grpSpPr>
            <a:xfrm>
              <a:off x="3864432" y="1945581"/>
              <a:ext cx="308759" cy="1304307"/>
              <a:chOff x="2645229" y="1949532"/>
              <a:chExt cx="308759" cy="1304307"/>
            </a:xfrm>
          </p:grpSpPr>
          <p:sp>
            <p:nvSpPr>
              <p:cNvPr id="199" name="Cube 198"/>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0" name="Cube 199"/>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1" name="Cube 200"/>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2" name="Cube 201"/>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3" name="Cube 202"/>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204" name="Cube 203"/>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29" name="Group 128"/>
            <p:cNvGrpSpPr/>
            <p:nvPr/>
          </p:nvGrpSpPr>
          <p:grpSpPr>
            <a:xfrm>
              <a:off x="4101941" y="1945577"/>
              <a:ext cx="308759" cy="1304307"/>
              <a:chOff x="2645229" y="1949532"/>
              <a:chExt cx="308759" cy="1304307"/>
            </a:xfrm>
          </p:grpSpPr>
          <p:sp>
            <p:nvSpPr>
              <p:cNvPr id="193" name="Cube 192"/>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4" name="Cube 193"/>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5" name="Cube 194"/>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6" name="Cube 195"/>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7" name="Cube 196"/>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8" name="Cube 197"/>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0" name="Group 129"/>
            <p:cNvGrpSpPr/>
            <p:nvPr/>
          </p:nvGrpSpPr>
          <p:grpSpPr>
            <a:xfrm>
              <a:off x="4349341" y="1943602"/>
              <a:ext cx="308759" cy="1304307"/>
              <a:chOff x="2645229" y="1949532"/>
              <a:chExt cx="308759" cy="1304307"/>
            </a:xfrm>
          </p:grpSpPr>
          <p:sp>
            <p:nvSpPr>
              <p:cNvPr id="187" name="Cube 186"/>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8" name="Cube 187"/>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9" name="Cube 188"/>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0" name="Cube 189"/>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1" name="Cube 190"/>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92" name="Cube 191"/>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1" name="Group 130"/>
            <p:cNvGrpSpPr/>
            <p:nvPr/>
          </p:nvGrpSpPr>
          <p:grpSpPr>
            <a:xfrm>
              <a:off x="4590803" y="1947552"/>
              <a:ext cx="308759" cy="1304307"/>
              <a:chOff x="2645229" y="1949532"/>
              <a:chExt cx="308759" cy="1304307"/>
            </a:xfrm>
          </p:grpSpPr>
          <p:sp>
            <p:nvSpPr>
              <p:cNvPr id="181" name="Cube 180"/>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2" name="Cube 181"/>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3" name="Cube 182"/>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4" name="Cube 183"/>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5" name="Cube 184"/>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6" name="Cube 185"/>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2" name="Group 131"/>
            <p:cNvGrpSpPr/>
            <p:nvPr/>
          </p:nvGrpSpPr>
          <p:grpSpPr>
            <a:xfrm>
              <a:off x="4838203" y="1945577"/>
              <a:ext cx="308759" cy="1304307"/>
              <a:chOff x="2645229" y="1949532"/>
              <a:chExt cx="308759" cy="1304307"/>
            </a:xfrm>
          </p:grpSpPr>
          <p:sp>
            <p:nvSpPr>
              <p:cNvPr id="175" name="Cube 17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6" name="Cube 175"/>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7" name="Cube 176"/>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8" name="Cube 177"/>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9" name="Cube 178"/>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80" name="Cube 179"/>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3" name="Group 132"/>
            <p:cNvGrpSpPr/>
            <p:nvPr/>
          </p:nvGrpSpPr>
          <p:grpSpPr>
            <a:xfrm>
              <a:off x="5075712" y="1945573"/>
              <a:ext cx="308759" cy="1304307"/>
              <a:chOff x="2645229" y="1949532"/>
              <a:chExt cx="308759" cy="1304307"/>
            </a:xfrm>
          </p:grpSpPr>
          <p:sp>
            <p:nvSpPr>
              <p:cNvPr id="169" name="Cube 168"/>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0" name="Cube 169"/>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1" name="Cube 170"/>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2" name="Cube 171"/>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3" name="Cube 172"/>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74" name="Cube 173"/>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4" name="Group 133"/>
            <p:cNvGrpSpPr/>
            <p:nvPr/>
          </p:nvGrpSpPr>
          <p:grpSpPr>
            <a:xfrm>
              <a:off x="5323112" y="1943598"/>
              <a:ext cx="308759" cy="1304307"/>
              <a:chOff x="2645229" y="1949532"/>
              <a:chExt cx="308759" cy="1304307"/>
            </a:xfrm>
          </p:grpSpPr>
          <p:sp>
            <p:nvSpPr>
              <p:cNvPr id="163" name="Cube 162"/>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4" name="Cube 163"/>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5" name="Cube 164"/>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6" name="Cube 165"/>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7" name="Cube 166"/>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8" name="Cube 167"/>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5" name="Group 134"/>
            <p:cNvGrpSpPr/>
            <p:nvPr/>
          </p:nvGrpSpPr>
          <p:grpSpPr>
            <a:xfrm>
              <a:off x="5562606" y="1945576"/>
              <a:ext cx="308759" cy="1304307"/>
              <a:chOff x="2645229" y="1949532"/>
              <a:chExt cx="308759" cy="1304307"/>
            </a:xfrm>
          </p:grpSpPr>
          <p:sp>
            <p:nvSpPr>
              <p:cNvPr id="157" name="Cube 156"/>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8" name="Cube 157"/>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9" name="Cube 158"/>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0" name="Cube 159"/>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1" name="Cube 160"/>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62" name="Cube 161"/>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6" name="Group 135"/>
            <p:cNvGrpSpPr/>
            <p:nvPr/>
          </p:nvGrpSpPr>
          <p:grpSpPr>
            <a:xfrm>
              <a:off x="5810006" y="1943601"/>
              <a:ext cx="308759" cy="1304307"/>
              <a:chOff x="2645229" y="1949532"/>
              <a:chExt cx="308759" cy="1304307"/>
            </a:xfrm>
          </p:grpSpPr>
          <p:sp>
            <p:nvSpPr>
              <p:cNvPr id="151" name="Cube 150"/>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2" name="Cube 151"/>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3" name="Cube 152"/>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4" name="Cube 153"/>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5" name="Cube 154"/>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6" name="Cube 155"/>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7" name="Group 136"/>
            <p:cNvGrpSpPr/>
            <p:nvPr/>
          </p:nvGrpSpPr>
          <p:grpSpPr>
            <a:xfrm>
              <a:off x="6047515" y="1943597"/>
              <a:ext cx="308759" cy="1304307"/>
              <a:chOff x="2645229" y="1949532"/>
              <a:chExt cx="308759" cy="1304307"/>
            </a:xfrm>
          </p:grpSpPr>
          <p:sp>
            <p:nvSpPr>
              <p:cNvPr id="145" name="Cube 144"/>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6" name="Cube 145"/>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7" name="Cube 146"/>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8" name="Cube 147"/>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9" name="Cube 148"/>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50" name="Cube 149"/>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nvGrpSpPr>
            <p:cNvPr id="138" name="Group 137"/>
            <p:cNvGrpSpPr/>
            <p:nvPr/>
          </p:nvGrpSpPr>
          <p:grpSpPr>
            <a:xfrm>
              <a:off x="6294915" y="1941622"/>
              <a:ext cx="308759" cy="1304307"/>
              <a:chOff x="2645229" y="1949532"/>
              <a:chExt cx="308759" cy="1304307"/>
            </a:xfrm>
          </p:grpSpPr>
          <p:sp>
            <p:nvSpPr>
              <p:cNvPr id="139" name="Cube 138"/>
              <p:cNvSpPr/>
              <p:nvPr/>
            </p:nvSpPr>
            <p:spPr bwMode="auto">
              <a:xfrm>
                <a:off x="2645229" y="299258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0" name="Cube 139"/>
              <p:cNvSpPr/>
              <p:nvPr/>
            </p:nvSpPr>
            <p:spPr bwMode="auto">
              <a:xfrm>
                <a:off x="2645229" y="278397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1" name="Cube 140"/>
              <p:cNvSpPr/>
              <p:nvPr/>
            </p:nvSpPr>
            <p:spPr bwMode="auto">
              <a:xfrm>
                <a:off x="2645229" y="257536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2" name="Cube 141"/>
              <p:cNvSpPr/>
              <p:nvPr/>
            </p:nvSpPr>
            <p:spPr bwMode="auto">
              <a:xfrm>
                <a:off x="2645229" y="236675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3" name="Cube 142"/>
              <p:cNvSpPr/>
              <p:nvPr/>
            </p:nvSpPr>
            <p:spPr bwMode="auto">
              <a:xfrm>
                <a:off x="2645229" y="215814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sp>
            <p:nvSpPr>
              <p:cNvPr id="144" name="Cube 143"/>
              <p:cNvSpPr/>
              <p:nvPr/>
            </p:nvSpPr>
            <p:spPr bwMode="auto">
              <a:xfrm>
                <a:off x="2645229" y="1949532"/>
                <a:ext cx="308759" cy="261257"/>
              </a:xfrm>
              <a:prstGeom prst="cube">
                <a:avLst/>
              </a:prstGeom>
              <a:noFill/>
              <a:ln w="9525" cap="flat" cmpd="sng" algn="ctr">
                <a:solidFill>
                  <a:schemeClr val="bg1">
                    <a:lumMod val="50000"/>
                  </a:schemeClr>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600" b="0" i="1" u="none" strike="noStrike" cap="none" normalizeH="0" baseline="0" smtClean="0">
                  <a:ln>
                    <a:noFill/>
                  </a:ln>
                  <a:solidFill>
                    <a:srgbClr val="003399"/>
                  </a:solidFill>
                  <a:effectLst/>
                  <a:latin typeface="Arial" charset="0"/>
                  <a:cs typeface="Arial" charset="0"/>
                </a:endParaRPr>
              </a:p>
            </p:txBody>
          </p:sp>
        </p:grpSp>
      </p:grpSp>
    </p:spTree>
    <p:extLst>
      <p:ext uri="{BB962C8B-B14F-4D97-AF65-F5344CB8AC3E}">
        <p14:creationId xmlns:p14="http://schemas.microsoft.com/office/powerpoint/2010/main" val="2860073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24" name="Rectangle 223"/>
          <p:cNvSpPr/>
          <p:nvPr/>
        </p:nvSpPr>
        <p:spPr>
          <a:xfrm>
            <a:off x="0" y="5257800"/>
            <a:ext cx="9144000" cy="1600200"/>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3" name="Picture 3" descr="C:\Users\grahajam\Desktop\presentation_images\scene2.png"/>
          <p:cNvPicPr>
            <a:picLocks noChangeAspect="1" noChangeArrowheads="1"/>
          </p:cNvPicPr>
          <p:nvPr/>
        </p:nvPicPr>
        <p:blipFill>
          <a:blip r:embed="rId3" cstate="screen">
            <a:extLst>
              <a:ext uri="{28A0092B-C50C-407E-A947-70E740481C1C}">
                <a14:useLocalDpi xmlns:a14="http://schemas.microsoft.com/office/drawing/2010/main" val="0"/>
              </a:ext>
            </a:extLst>
          </a:blip>
          <a:srcRect b="9091"/>
          <a:stretch>
            <a:fillRect/>
          </a:stretch>
        </p:blipFill>
        <p:spPr bwMode="auto">
          <a:xfrm>
            <a:off x="2666999" y="0"/>
            <a:ext cx="6477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381000" y="914400"/>
            <a:ext cx="47244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228600"/>
            <a:ext cx="6248400" cy="762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The Blowout/Spill Model</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grpSp>
        <p:nvGrpSpPr>
          <p:cNvPr id="29" name="Group 28"/>
          <p:cNvGrpSpPr/>
          <p:nvPr/>
        </p:nvGrpSpPr>
        <p:grpSpPr>
          <a:xfrm>
            <a:off x="3352800" y="3352800"/>
            <a:ext cx="762001" cy="381000"/>
            <a:chOff x="3352800" y="3429000"/>
            <a:chExt cx="762001" cy="381000"/>
          </a:xfrm>
        </p:grpSpPr>
        <p:sp>
          <p:nvSpPr>
            <p:cNvPr id="26" name="Can 25"/>
            <p:cNvSpPr/>
            <p:nvPr/>
          </p:nvSpPr>
          <p:spPr>
            <a:xfrm>
              <a:off x="3352800" y="3429000"/>
              <a:ext cx="762000" cy="381000"/>
            </a:xfrm>
            <a:prstGeom prst="can">
              <a:avLst>
                <a:gd name="adj" fmla="val 3814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rot="10800000">
              <a:off x="3352801" y="3429000"/>
              <a:ext cx="762000" cy="381000"/>
            </a:xfrm>
            <a:prstGeom prst="can">
              <a:avLst>
                <a:gd name="adj" fmla="val 32222"/>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429001" y="3810000"/>
            <a:ext cx="457200" cy="381000"/>
            <a:chOff x="3352800" y="3429000"/>
            <a:chExt cx="762001" cy="381000"/>
          </a:xfrm>
        </p:grpSpPr>
        <p:sp>
          <p:nvSpPr>
            <p:cNvPr id="37" name="Can 36"/>
            <p:cNvSpPr/>
            <p:nvPr/>
          </p:nvSpPr>
          <p:spPr>
            <a:xfrm>
              <a:off x="3352800" y="3429000"/>
              <a:ext cx="762000" cy="381000"/>
            </a:xfrm>
            <a:prstGeom prst="can">
              <a:avLst>
                <a:gd name="adj" fmla="val 3814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rot="10800000">
              <a:off x="3352801" y="3429000"/>
              <a:ext cx="762000" cy="381000"/>
            </a:xfrm>
            <a:prstGeom prst="can">
              <a:avLst>
                <a:gd name="adj" fmla="val 32222"/>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276600" y="2895600"/>
            <a:ext cx="1295400" cy="304800"/>
            <a:chOff x="3352800" y="3429000"/>
            <a:chExt cx="762001" cy="381000"/>
          </a:xfrm>
        </p:grpSpPr>
        <p:sp>
          <p:nvSpPr>
            <p:cNvPr id="40" name="Can 39"/>
            <p:cNvSpPr/>
            <p:nvPr/>
          </p:nvSpPr>
          <p:spPr>
            <a:xfrm>
              <a:off x="3352800" y="3429000"/>
              <a:ext cx="762000" cy="381000"/>
            </a:xfrm>
            <a:prstGeom prst="can">
              <a:avLst>
                <a:gd name="adj" fmla="val 3814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rot="10800000">
              <a:off x="3352801" y="3429000"/>
              <a:ext cx="762000" cy="381000"/>
            </a:xfrm>
            <a:prstGeom prst="can">
              <a:avLst>
                <a:gd name="adj" fmla="val 32222"/>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3657600" y="2362200"/>
            <a:ext cx="1066800" cy="457200"/>
            <a:chOff x="1143000" y="2362200"/>
            <a:chExt cx="990600" cy="457200"/>
          </a:xfrm>
        </p:grpSpPr>
        <p:sp>
          <p:nvSpPr>
            <p:cNvPr id="16" name="Oval 15"/>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28999" y="2286000"/>
            <a:ext cx="1641231" cy="609600"/>
            <a:chOff x="3581398" y="2133600"/>
            <a:chExt cx="2286002" cy="762000"/>
          </a:xfrm>
        </p:grpSpPr>
        <p:sp>
          <p:nvSpPr>
            <p:cNvPr id="44" name="Can 43"/>
            <p:cNvSpPr/>
            <p:nvPr/>
          </p:nvSpPr>
          <p:spPr>
            <a:xfrm>
              <a:off x="3581403" y="2133600"/>
              <a:ext cx="2285997" cy="762000"/>
            </a:xfrm>
            <a:prstGeom prst="can">
              <a:avLst>
                <a:gd name="adj" fmla="val 50000"/>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rot="10800000">
              <a:off x="3581398" y="2133600"/>
              <a:ext cx="2285997" cy="762000"/>
            </a:xfrm>
            <a:prstGeom prst="can">
              <a:avLst>
                <a:gd name="adj" fmla="val 50000"/>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Connector 45"/>
          <p:cNvCxnSpPr/>
          <p:nvPr/>
        </p:nvCxnSpPr>
        <p:spPr>
          <a:xfrm>
            <a:off x="381000" y="914400"/>
            <a:ext cx="54102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962400" y="1600200"/>
            <a:ext cx="3080904" cy="1371600"/>
            <a:chOff x="4343400" y="1828800"/>
            <a:chExt cx="1905000" cy="1029829"/>
          </a:xfrm>
        </p:grpSpPr>
        <p:grpSp>
          <p:nvGrpSpPr>
            <p:cNvPr id="48" name="Group 31"/>
            <p:cNvGrpSpPr/>
            <p:nvPr/>
          </p:nvGrpSpPr>
          <p:grpSpPr>
            <a:xfrm>
              <a:off x="4343400" y="2209800"/>
              <a:ext cx="990600" cy="457200"/>
              <a:chOff x="1143000" y="2362200"/>
              <a:chExt cx="990600" cy="457200"/>
            </a:xfrm>
          </p:grpSpPr>
          <p:sp>
            <p:nvSpPr>
              <p:cNvPr id="87" name="Oval 86"/>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1"/>
            <p:cNvGrpSpPr/>
            <p:nvPr/>
          </p:nvGrpSpPr>
          <p:grpSpPr>
            <a:xfrm rot="10381366">
              <a:off x="5257800" y="1828800"/>
              <a:ext cx="990600" cy="457200"/>
              <a:chOff x="1143000" y="2362200"/>
              <a:chExt cx="990600" cy="457200"/>
            </a:xfrm>
          </p:grpSpPr>
          <p:sp>
            <p:nvSpPr>
              <p:cNvPr id="69" name="Oval 68"/>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1"/>
            <p:cNvGrpSpPr/>
            <p:nvPr/>
          </p:nvGrpSpPr>
          <p:grpSpPr>
            <a:xfrm rot="9263432">
              <a:off x="5079352" y="2401429"/>
              <a:ext cx="990600" cy="457200"/>
              <a:chOff x="1143000" y="2362200"/>
              <a:chExt cx="990600" cy="457200"/>
            </a:xfrm>
          </p:grpSpPr>
          <p:sp>
            <p:nvSpPr>
              <p:cNvPr id="51" name="Oval 50"/>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5" name="Group 104"/>
          <p:cNvGrpSpPr/>
          <p:nvPr/>
        </p:nvGrpSpPr>
        <p:grpSpPr>
          <a:xfrm rot="11218868">
            <a:off x="5026784" y="1533565"/>
            <a:ext cx="3123428" cy="1404655"/>
            <a:chOff x="4343400" y="1828800"/>
            <a:chExt cx="1905000" cy="1029829"/>
          </a:xfrm>
        </p:grpSpPr>
        <p:grpSp>
          <p:nvGrpSpPr>
            <p:cNvPr id="106" name="Group 31"/>
            <p:cNvGrpSpPr/>
            <p:nvPr/>
          </p:nvGrpSpPr>
          <p:grpSpPr>
            <a:xfrm>
              <a:off x="4343400" y="2209800"/>
              <a:ext cx="990600" cy="457200"/>
              <a:chOff x="1143000" y="2362200"/>
              <a:chExt cx="990600" cy="457200"/>
            </a:xfrm>
          </p:grpSpPr>
          <p:sp>
            <p:nvSpPr>
              <p:cNvPr id="145" name="Oval 144"/>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31"/>
            <p:cNvGrpSpPr/>
            <p:nvPr/>
          </p:nvGrpSpPr>
          <p:grpSpPr>
            <a:xfrm rot="10381366">
              <a:off x="5257800" y="1828800"/>
              <a:ext cx="990600" cy="457200"/>
              <a:chOff x="1143000" y="2362200"/>
              <a:chExt cx="990600" cy="457200"/>
            </a:xfrm>
          </p:grpSpPr>
          <p:sp>
            <p:nvSpPr>
              <p:cNvPr id="127" name="Oval 126"/>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31"/>
            <p:cNvGrpSpPr/>
            <p:nvPr/>
          </p:nvGrpSpPr>
          <p:grpSpPr>
            <a:xfrm rot="9263432">
              <a:off x="5079352" y="2401429"/>
              <a:ext cx="990600" cy="457200"/>
              <a:chOff x="1143000" y="2362200"/>
              <a:chExt cx="990600" cy="457200"/>
            </a:xfrm>
          </p:grpSpPr>
          <p:sp>
            <p:nvSpPr>
              <p:cNvPr id="109" name="Oval 108"/>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Group 162"/>
          <p:cNvGrpSpPr/>
          <p:nvPr/>
        </p:nvGrpSpPr>
        <p:grpSpPr>
          <a:xfrm rot="457416">
            <a:off x="6983658" y="1696081"/>
            <a:ext cx="2116316" cy="886618"/>
            <a:chOff x="4343400" y="1828800"/>
            <a:chExt cx="1905000" cy="1029829"/>
          </a:xfrm>
        </p:grpSpPr>
        <p:grpSp>
          <p:nvGrpSpPr>
            <p:cNvPr id="164" name="Group 31"/>
            <p:cNvGrpSpPr/>
            <p:nvPr/>
          </p:nvGrpSpPr>
          <p:grpSpPr>
            <a:xfrm>
              <a:off x="4343400" y="2209800"/>
              <a:ext cx="990600" cy="457200"/>
              <a:chOff x="1143000" y="2362200"/>
              <a:chExt cx="990600" cy="457200"/>
            </a:xfrm>
          </p:grpSpPr>
          <p:sp>
            <p:nvSpPr>
              <p:cNvPr id="203" name="Oval 202"/>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31"/>
            <p:cNvGrpSpPr/>
            <p:nvPr/>
          </p:nvGrpSpPr>
          <p:grpSpPr>
            <a:xfrm rot="10381366">
              <a:off x="5257800" y="1828800"/>
              <a:ext cx="990600" cy="457200"/>
              <a:chOff x="1143000" y="2362200"/>
              <a:chExt cx="990600" cy="457200"/>
            </a:xfrm>
          </p:grpSpPr>
          <p:sp>
            <p:nvSpPr>
              <p:cNvPr id="185" name="Oval 184"/>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31"/>
            <p:cNvGrpSpPr/>
            <p:nvPr/>
          </p:nvGrpSpPr>
          <p:grpSpPr>
            <a:xfrm rot="9263432">
              <a:off x="5079352" y="2401429"/>
              <a:ext cx="990600" cy="457200"/>
              <a:chOff x="1143000" y="2362200"/>
              <a:chExt cx="990600" cy="457200"/>
            </a:xfrm>
          </p:grpSpPr>
          <p:sp>
            <p:nvSpPr>
              <p:cNvPr id="167" name="Oval 166"/>
              <p:cNvSpPr/>
              <p:nvPr/>
            </p:nvSpPr>
            <p:spPr>
              <a:xfrm>
                <a:off x="13716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7526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19812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2954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057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19050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15240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16764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1143000" y="24384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1905000" y="25908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3716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447800" y="2743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1447800" y="26670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1676400" y="25146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1600200" y="2362200"/>
                <a:ext cx="76200" cy="76200"/>
              </a:xfrm>
              <a:prstGeom prst="ellipse">
                <a:avLst/>
              </a:prstGeom>
              <a:solidFill>
                <a:schemeClr val="bg2">
                  <a:lumMod val="25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Content Placeholder 2"/>
          <p:cNvSpPr>
            <a:spLocks noGrp="1"/>
          </p:cNvSpPr>
          <p:nvPr>
            <p:ph idx="1"/>
          </p:nvPr>
        </p:nvSpPr>
        <p:spPr>
          <a:xfrm>
            <a:off x="76200" y="5334000"/>
            <a:ext cx="7162800" cy="1447800"/>
          </a:xfrm>
        </p:spPr>
        <p:txBody>
          <a:bodyPr>
            <a:noAutofit/>
          </a:bodyPr>
          <a:lstStyle/>
          <a:p>
            <a:r>
              <a:rPr lang="en-US" sz="2000" b="1" dirty="0">
                <a:solidFill>
                  <a:schemeClr val="bg1"/>
                </a:solidFill>
              </a:rPr>
              <a:t>3-major modeling phases:</a:t>
            </a:r>
          </a:p>
          <a:p>
            <a:pPr lvl="1"/>
            <a:r>
              <a:rPr lang="en-US" sz="2000" dirty="0">
                <a:solidFill>
                  <a:schemeClr val="bg1"/>
                </a:solidFill>
              </a:rPr>
              <a:t>Plume/Jet model (control-volumes)</a:t>
            </a:r>
          </a:p>
          <a:p>
            <a:pPr lvl="1"/>
            <a:r>
              <a:rPr lang="en-US" sz="2000" dirty="0">
                <a:solidFill>
                  <a:schemeClr val="bg1"/>
                </a:solidFill>
              </a:rPr>
              <a:t>Conversion to particles/“</a:t>
            </a:r>
            <a:r>
              <a:rPr lang="en-US" sz="2000" dirty="0" err="1">
                <a:solidFill>
                  <a:schemeClr val="bg1"/>
                </a:solidFill>
              </a:rPr>
              <a:t>slicklets</a:t>
            </a:r>
            <a:r>
              <a:rPr lang="en-US" sz="2000" dirty="0">
                <a:solidFill>
                  <a:schemeClr val="bg1"/>
                </a:solidFill>
              </a:rPr>
              <a:t>”</a:t>
            </a:r>
          </a:p>
          <a:p>
            <a:pPr lvl="1"/>
            <a:r>
              <a:rPr lang="en-US" sz="2000" dirty="0">
                <a:solidFill>
                  <a:schemeClr val="bg1"/>
                </a:solidFill>
              </a:rPr>
              <a:t>Transport model for particles with weathering processes</a:t>
            </a:r>
          </a:p>
        </p:txBody>
      </p:sp>
    </p:spTree>
    <p:extLst>
      <p:ext uri="{BB962C8B-B14F-4D97-AF65-F5344CB8AC3E}">
        <p14:creationId xmlns:p14="http://schemas.microsoft.com/office/powerpoint/2010/main" val="3062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36"/>
                                        </p:tgtEl>
                                      </p:cBhvr>
                                    </p:animEffect>
                                    <p:set>
                                      <p:cBhvr>
                                        <p:cTn id="11" dur="1" fill="hold">
                                          <p:stCondLst>
                                            <p:cond delay="999"/>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1000"/>
                                        <p:tgtEl>
                                          <p:spTgt spid="29"/>
                                        </p:tgtEl>
                                      </p:cBhvr>
                                    </p:animEffect>
                                    <p:set>
                                      <p:cBhvr>
                                        <p:cTn id="18" dur="1" fill="hold">
                                          <p:stCondLst>
                                            <p:cond delay="999"/>
                                          </p:stCondLst>
                                        </p:cTn>
                                        <p:tgtEl>
                                          <p:spTgt spid="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2000"/>
                                        <p:tgtEl>
                                          <p:spTgt spid="39"/>
                                        </p:tgtEl>
                                      </p:cBhvr>
                                    </p:animEffect>
                                    <p:set>
                                      <p:cBhvr>
                                        <p:cTn id="25" dur="1" fill="hold">
                                          <p:stCondLst>
                                            <p:cond delay="1999"/>
                                          </p:stCondLst>
                                        </p:cTn>
                                        <p:tgtEl>
                                          <p:spTgt spid="3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2000"/>
                                        <p:tgtEl>
                                          <p:spTgt spid="43"/>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par>
                          <p:cTn id="33" fill="hold">
                            <p:stCondLst>
                              <p:cond delay="6000"/>
                            </p:stCondLst>
                            <p:childTnLst>
                              <p:par>
                                <p:cTn id="34" presetID="10" presetClass="exit" presetSubtype="0" fill="hold" nodeType="afterEffect">
                                  <p:stCondLst>
                                    <p:cond delay="0"/>
                                  </p:stCondLst>
                                  <p:childTnLst>
                                    <p:animEffect transition="out" filter="fade">
                                      <p:cBhvr>
                                        <p:cTn id="35" dur="2000"/>
                                        <p:tgtEl>
                                          <p:spTgt spid="43"/>
                                        </p:tgtEl>
                                      </p:cBhvr>
                                    </p:animEffect>
                                    <p:set>
                                      <p:cBhvr>
                                        <p:cTn id="36" dur="1" fill="hold">
                                          <p:stCondLst>
                                            <p:cond delay="1999"/>
                                          </p:stCondLst>
                                        </p:cTn>
                                        <p:tgtEl>
                                          <p:spTgt spid="43"/>
                                        </p:tgtEl>
                                        <p:attrNameLst>
                                          <p:attrName>style.visibility</p:attrName>
                                        </p:attrNameLst>
                                      </p:cBhvr>
                                      <p:to>
                                        <p:strVal val="hidden"/>
                                      </p:to>
                                    </p:set>
                                  </p:childTnLst>
                                </p:cTn>
                              </p:par>
                            </p:childTnLst>
                          </p:cTn>
                        </p:par>
                        <p:par>
                          <p:cTn id="37" fill="hold">
                            <p:stCondLst>
                              <p:cond delay="8000"/>
                            </p:stCondLst>
                            <p:childTnLst>
                              <p:par>
                                <p:cTn id="38" presetID="10" presetClass="exit" presetSubtype="0" fill="hold" nodeType="afterEffect">
                                  <p:stCondLst>
                                    <p:cond delay="0"/>
                                  </p:stCondLst>
                                  <p:childTnLst>
                                    <p:animEffect transition="out" filter="fade">
                                      <p:cBhvr>
                                        <p:cTn id="39" dur="2000"/>
                                        <p:tgtEl>
                                          <p:spTgt spid="15"/>
                                        </p:tgtEl>
                                      </p:cBhvr>
                                    </p:animEffect>
                                    <p:set>
                                      <p:cBhvr>
                                        <p:cTn id="40" dur="1" fill="hold">
                                          <p:stCondLst>
                                            <p:cond delay="1999"/>
                                          </p:stCondLst>
                                        </p:cTn>
                                        <p:tgtEl>
                                          <p:spTgt spid="15"/>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000"/>
                                        <p:tgtEl>
                                          <p:spTgt spid="47"/>
                                        </p:tgtEl>
                                      </p:cBhvr>
                                    </p:animEffect>
                                  </p:childTnLst>
                                </p:cTn>
                              </p:par>
                            </p:childTnLst>
                          </p:cTn>
                        </p:par>
                        <p:par>
                          <p:cTn id="44" fill="hold">
                            <p:stCondLst>
                              <p:cond delay="10000"/>
                            </p:stCondLst>
                            <p:childTnLst>
                              <p:par>
                                <p:cTn id="45" presetID="10" presetClass="exit" presetSubtype="0" fill="hold" nodeType="afterEffect">
                                  <p:stCondLst>
                                    <p:cond delay="0"/>
                                  </p:stCondLst>
                                  <p:childTnLst>
                                    <p:animEffect transition="out" filter="fade">
                                      <p:cBhvr>
                                        <p:cTn id="46" dur="1000"/>
                                        <p:tgtEl>
                                          <p:spTgt spid="47"/>
                                        </p:tgtEl>
                                      </p:cBhvr>
                                    </p:animEffect>
                                    <p:set>
                                      <p:cBhvr>
                                        <p:cTn id="47" dur="1" fill="hold">
                                          <p:stCondLst>
                                            <p:cond delay="999"/>
                                          </p:stCondLst>
                                        </p:cTn>
                                        <p:tgtEl>
                                          <p:spTgt spid="4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1000"/>
                                        <p:tgtEl>
                                          <p:spTgt spid="105"/>
                                        </p:tgtEl>
                                      </p:cBhvr>
                                    </p:animEffect>
                                  </p:childTnLst>
                                </p:cTn>
                              </p:par>
                            </p:childTnLst>
                          </p:cTn>
                        </p:par>
                        <p:par>
                          <p:cTn id="51" fill="hold">
                            <p:stCondLst>
                              <p:cond delay="11000"/>
                            </p:stCondLst>
                            <p:childTnLst>
                              <p:par>
                                <p:cTn id="52" presetID="10" presetClass="exit" presetSubtype="0" fill="hold" nodeType="afterEffect">
                                  <p:stCondLst>
                                    <p:cond delay="0"/>
                                  </p:stCondLst>
                                  <p:childTnLst>
                                    <p:animEffect transition="out" filter="fade">
                                      <p:cBhvr>
                                        <p:cTn id="53" dur="1000"/>
                                        <p:tgtEl>
                                          <p:spTgt spid="105"/>
                                        </p:tgtEl>
                                      </p:cBhvr>
                                    </p:animEffect>
                                    <p:set>
                                      <p:cBhvr>
                                        <p:cTn id="54" dur="1" fill="hold">
                                          <p:stCondLst>
                                            <p:cond delay="999"/>
                                          </p:stCondLst>
                                        </p:cTn>
                                        <p:tgtEl>
                                          <p:spTgt spid="10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63"/>
                                        </p:tgtEl>
                                        <p:attrNameLst>
                                          <p:attrName>style.visibility</p:attrName>
                                        </p:attrNameLst>
                                      </p:cBhvr>
                                      <p:to>
                                        <p:strVal val="visible"/>
                                      </p:to>
                                    </p:set>
                                    <p:animEffect transition="in" filter="fade">
                                      <p:cBhvr>
                                        <p:cTn id="57" dur="1000"/>
                                        <p:tgtEl>
                                          <p:spTgt spid="163"/>
                                        </p:tgtEl>
                                      </p:cBhvr>
                                    </p:animEffect>
                                  </p:childTnLst>
                                </p:cTn>
                              </p:par>
                            </p:childTnLst>
                          </p:cTn>
                        </p:par>
                        <p:par>
                          <p:cTn id="58" fill="hold">
                            <p:stCondLst>
                              <p:cond delay="12000"/>
                            </p:stCondLst>
                            <p:childTnLst>
                              <p:par>
                                <p:cTn id="59" presetID="10" presetClass="exit" presetSubtype="0" fill="hold" nodeType="afterEffect">
                                  <p:stCondLst>
                                    <p:cond delay="0"/>
                                  </p:stCondLst>
                                  <p:childTnLst>
                                    <p:animEffect transition="out" filter="fade">
                                      <p:cBhvr>
                                        <p:cTn id="60" dur="1000"/>
                                        <p:tgtEl>
                                          <p:spTgt spid="163"/>
                                        </p:tgtEl>
                                      </p:cBhvr>
                                    </p:animEffect>
                                    <p:set>
                                      <p:cBhvr>
                                        <p:cTn id="61" dur="1" fill="hold">
                                          <p:stCondLst>
                                            <p:cond delay="999"/>
                                          </p:stCondLst>
                                        </p:cTn>
                                        <p:tgtEl>
                                          <p:spTgt spid="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1">
            <a:normAutofit/>
          </a:bodyPr>
          <a:lstStyle/>
          <a:p>
            <a:pPr marL="111125" lvl="1" indent="0">
              <a:buNone/>
              <a:tabLst>
                <a:tab pos="2854325" algn="l"/>
              </a:tabLst>
            </a:pPr>
            <a:r>
              <a:rPr lang="en-US" sz="2400" dirty="0" smtClean="0">
                <a:solidFill>
                  <a:schemeClr val="bg1"/>
                </a:solidFill>
              </a:rPr>
              <a:t>Good agreement at</a:t>
            </a:r>
          </a:p>
          <a:p>
            <a:pPr marL="111125" lvl="1" indent="0">
              <a:buNone/>
              <a:tabLst>
                <a:tab pos="2854325" algn="l"/>
              </a:tabLst>
            </a:pPr>
            <a:r>
              <a:rPr lang="en-US" sz="2400" dirty="0" smtClean="0">
                <a:solidFill>
                  <a:schemeClr val="bg1"/>
                </a:solidFill>
              </a:rPr>
              <a:t>terminal level</a:t>
            </a:r>
          </a:p>
          <a:p>
            <a:pPr marL="111125" lvl="1" indent="0">
              <a:buNone/>
              <a:tabLst>
                <a:tab pos="2854325" algn="l"/>
              </a:tabLst>
            </a:pPr>
            <a:endParaRPr lang="en-US" sz="2400" dirty="0" smtClean="0">
              <a:solidFill>
                <a:schemeClr val="bg1"/>
              </a:solidFill>
            </a:endParaRPr>
          </a:p>
          <a:p>
            <a:pPr marL="111125" lvl="1" indent="0">
              <a:buNone/>
              <a:tabLst>
                <a:tab pos="2854325" algn="l"/>
              </a:tabLst>
            </a:pPr>
            <a:r>
              <a:rPr lang="en-US" sz="2400" dirty="0" smtClean="0">
                <a:solidFill>
                  <a:schemeClr val="bg1"/>
                </a:solidFill>
              </a:rPr>
              <a:t>Advection not yet</a:t>
            </a:r>
          </a:p>
          <a:p>
            <a:pPr marL="111125" lvl="1" indent="0">
              <a:buNone/>
              <a:tabLst>
                <a:tab pos="2854325" algn="l"/>
              </a:tabLst>
            </a:pPr>
            <a:r>
              <a:rPr lang="en-US" sz="2400" dirty="0" smtClean="0">
                <a:solidFill>
                  <a:schemeClr val="bg1"/>
                </a:solidFill>
              </a:rPr>
              <a:t>implemented causing</a:t>
            </a:r>
          </a:p>
          <a:p>
            <a:pPr marL="111125" lvl="1" indent="0">
              <a:buNone/>
              <a:tabLst>
                <a:tab pos="2854325" algn="l"/>
              </a:tabLst>
            </a:pPr>
            <a:r>
              <a:rPr lang="en-US" sz="2400" dirty="0" smtClean="0">
                <a:solidFill>
                  <a:schemeClr val="bg1"/>
                </a:solidFill>
              </a:rPr>
              <a:t>discrepancy in</a:t>
            </a:r>
          </a:p>
          <a:p>
            <a:pPr marL="111125" lvl="1" indent="0">
              <a:buNone/>
              <a:tabLst>
                <a:tab pos="2854325" algn="l"/>
              </a:tabLst>
            </a:pPr>
            <a:r>
              <a:rPr lang="en-US" sz="2400" dirty="0" smtClean="0">
                <a:solidFill>
                  <a:schemeClr val="bg1"/>
                </a:solidFill>
              </a:rPr>
              <a:t>displacement</a:t>
            </a:r>
          </a:p>
          <a:p>
            <a:pPr marL="111125" lvl="1" indent="0">
              <a:buNone/>
              <a:tabLst>
                <a:tab pos="2854325" algn="l"/>
              </a:tabLst>
            </a:pPr>
            <a:endParaRPr lang="en-US" sz="2400" dirty="0" smtClean="0">
              <a:solidFill>
                <a:schemeClr val="bg1"/>
              </a:solidFill>
            </a:endParaRPr>
          </a:p>
          <a:p>
            <a:pPr marL="111125" lvl="1" indent="0">
              <a:buNone/>
              <a:tabLst>
                <a:tab pos="2854325" algn="l"/>
              </a:tabLst>
            </a:pPr>
            <a:r>
              <a:rPr lang="en-US" sz="2400" dirty="0" smtClean="0">
                <a:solidFill>
                  <a:schemeClr val="bg1"/>
                </a:solidFill>
              </a:rPr>
              <a:t>Early underestimation</a:t>
            </a:r>
          </a:p>
          <a:p>
            <a:pPr marL="111125" lvl="1" indent="0">
              <a:buNone/>
              <a:tabLst>
                <a:tab pos="2854325" algn="l"/>
              </a:tabLst>
            </a:pPr>
            <a:r>
              <a:rPr lang="en-US" sz="2400" dirty="0" smtClean="0">
                <a:solidFill>
                  <a:schemeClr val="bg1"/>
                </a:solidFill>
              </a:rPr>
              <a:t>of size and rise</a:t>
            </a:r>
          </a:p>
          <a:p>
            <a:pPr marL="111125" lvl="1" indent="0">
              <a:buNone/>
              <a:tabLst>
                <a:tab pos="2854325" algn="l"/>
              </a:tabLst>
            </a:pPr>
            <a:r>
              <a:rPr lang="en-US" sz="2400" dirty="0" smtClean="0">
                <a:solidFill>
                  <a:schemeClr val="bg1"/>
                </a:solidFill>
              </a:rPr>
              <a:t>velocity</a:t>
            </a: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Results</a:t>
            </a:r>
            <a:endPar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pic>
        <p:nvPicPr>
          <p:cNvPr id="5" name="Picture 2" descr="C:\Users\Lawrenzo\Dropbox\SEER\images\valid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57793"/>
            <a:ext cx="5029200" cy="473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49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Conversion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To Parcels/Particles</a:t>
            </a:r>
            <a:endPar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1">
            <a:normAutofit/>
          </a:bodyPr>
          <a:lstStyle/>
          <a:p>
            <a:r>
              <a:rPr lang="en-US" sz="2800" dirty="0">
                <a:solidFill>
                  <a:schemeClr val="bg1"/>
                </a:solidFill>
              </a:rPr>
              <a:t>Intermediary between control-volume based plume model to</a:t>
            </a:r>
            <a:r>
              <a:rPr lang="en-US" sz="2800" b="1" dirty="0">
                <a:solidFill>
                  <a:schemeClr val="bg1"/>
                </a:solidFill>
              </a:rPr>
              <a:t> </a:t>
            </a:r>
            <a:r>
              <a:rPr lang="en-US" sz="2800" dirty="0" smtClean="0">
                <a:solidFill>
                  <a:schemeClr val="bg1"/>
                </a:solidFill>
              </a:rPr>
              <a:t>parce</a:t>
            </a:r>
            <a:r>
              <a:rPr lang="en-US" sz="2800" dirty="0">
                <a:solidFill>
                  <a:schemeClr val="bg1"/>
                </a:solidFill>
              </a:rPr>
              <a:t>l</a:t>
            </a:r>
            <a:r>
              <a:rPr lang="en-US" sz="2800" b="1" dirty="0" smtClean="0">
                <a:solidFill>
                  <a:schemeClr val="bg1"/>
                </a:solidFill>
              </a:rPr>
              <a:t>-</a:t>
            </a:r>
            <a:r>
              <a:rPr lang="en-US" sz="2800" dirty="0" smtClean="0">
                <a:solidFill>
                  <a:schemeClr val="bg1"/>
                </a:solidFill>
              </a:rPr>
              <a:t>based </a:t>
            </a:r>
            <a:r>
              <a:rPr lang="en-US" sz="2800" dirty="0">
                <a:solidFill>
                  <a:schemeClr val="bg1"/>
                </a:solidFill>
              </a:rPr>
              <a:t>transport model</a:t>
            </a:r>
          </a:p>
          <a:p>
            <a:r>
              <a:rPr lang="en-US" sz="2800" dirty="0" smtClean="0">
                <a:solidFill>
                  <a:schemeClr val="bg1"/>
                </a:solidFill>
              </a:rPr>
              <a:t>Use </a:t>
            </a:r>
            <a:r>
              <a:rPr lang="en-US" sz="2800" dirty="0">
                <a:solidFill>
                  <a:schemeClr val="bg1"/>
                </a:solidFill>
              </a:rPr>
              <a:t>of an offset, concentration centroid to create probability density </a:t>
            </a:r>
            <a:r>
              <a:rPr lang="en-US" sz="2800" dirty="0" smtClean="0">
                <a:solidFill>
                  <a:schemeClr val="bg1"/>
                </a:solidFill>
              </a:rPr>
              <a:t>surface</a:t>
            </a:r>
          </a:p>
          <a:p>
            <a:r>
              <a:rPr lang="en-US" sz="2800" dirty="0">
                <a:solidFill>
                  <a:schemeClr val="bg1"/>
                </a:solidFill>
              </a:rPr>
              <a:t>Placing </a:t>
            </a:r>
            <a:r>
              <a:rPr lang="en-US" sz="2800" dirty="0" smtClean="0">
                <a:solidFill>
                  <a:schemeClr val="bg1"/>
                </a:solidFill>
              </a:rPr>
              <a:t>parcels </a:t>
            </a:r>
            <a:r>
              <a:rPr lang="en-US" sz="2800" dirty="0">
                <a:solidFill>
                  <a:schemeClr val="bg1"/>
                </a:solidFill>
              </a:rPr>
              <a:t>along rings of constant </a:t>
            </a:r>
            <a:r>
              <a:rPr lang="en-US" sz="2800" dirty="0" smtClean="0">
                <a:solidFill>
                  <a:schemeClr val="bg1"/>
                </a:solidFill>
              </a:rPr>
              <a:t>value and distribute </a:t>
            </a:r>
            <a:r>
              <a:rPr lang="en-US" sz="2800" dirty="0">
                <a:solidFill>
                  <a:schemeClr val="bg1"/>
                </a:solidFill>
              </a:rPr>
              <a:t>masses and droplet-sizes </a:t>
            </a:r>
            <a:r>
              <a:rPr lang="en-US" sz="2800" dirty="0" smtClean="0">
                <a:solidFill>
                  <a:schemeClr val="bg1"/>
                </a:solidFill>
              </a:rPr>
              <a:t>accordingly</a:t>
            </a:r>
            <a:endParaRPr lang="en-US" sz="2800" dirty="0">
              <a:solidFill>
                <a:schemeClr val="bg1"/>
              </a:solidFill>
            </a:endParaRP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5" name="Group 16"/>
          <p:cNvGrpSpPr/>
          <p:nvPr/>
        </p:nvGrpSpPr>
        <p:grpSpPr>
          <a:xfrm rot="11700000">
            <a:off x="4123483" y="4443425"/>
            <a:ext cx="1636247" cy="1636247"/>
            <a:chOff x="5486400" y="3810000"/>
            <a:chExt cx="2286000" cy="2286000"/>
          </a:xfrm>
        </p:grpSpPr>
        <p:sp>
          <p:nvSpPr>
            <p:cNvPr id="6" name="Oval 5"/>
            <p:cNvSpPr/>
            <p:nvPr/>
          </p:nvSpPr>
          <p:spPr>
            <a:xfrm>
              <a:off x="5562600" y="4038600"/>
              <a:ext cx="1828800" cy="18288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4267200"/>
              <a:ext cx="1447800" cy="14478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15000" y="4419600"/>
              <a:ext cx="1143000" cy="1143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91200" y="4648200"/>
              <a:ext cx="762000" cy="762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t>
              </a:r>
              <a:endParaRPr lang="en-US" sz="2400" b="1" dirty="0"/>
            </a:p>
          </p:txBody>
        </p:sp>
        <p:sp>
          <p:nvSpPr>
            <p:cNvPr id="10" name="Oval 9"/>
            <p:cNvSpPr/>
            <p:nvPr/>
          </p:nvSpPr>
          <p:spPr>
            <a:xfrm>
              <a:off x="5486400" y="3810000"/>
              <a:ext cx="2286000" cy="2286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t>
              </a:r>
              <a:endParaRPr lang="en-US" sz="3200" b="1" dirty="0"/>
            </a:p>
          </p:txBody>
        </p:sp>
      </p:grpSp>
      <p:grpSp>
        <p:nvGrpSpPr>
          <p:cNvPr id="2" name="Group 1"/>
          <p:cNvGrpSpPr/>
          <p:nvPr/>
        </p:nvGrpSpPr>
        <p:grpSpPr>
          <a:xfrm>
            <a:off x="6834234" y="4455129"/>
            <a:ext cx="1636247" cy="1636247"/>
            <a:chOff x="5096264" y="4310006"/>
            <a:chExt cx="1953007" cy="1953007"/>
          </a:xfrm>
        </p:grpSpPr>
        <p:sp>
          <p:nvSpPr>
            <p:cNvPr id="12" name="Oval 11"/>
            <p:cNvSpPr/>
            <p:nvPr/>
          </p:nvSpPr>
          <p:spPr>
            <a:xfrm rot="11700000">
              <a:off x="5417329" y="4539005"/>
              <a:ext cx="1562406" cy="1562406"/>
            </a:xfrm>
            <a:prstGeom prst="ellipse">
              <a:avLst/>
            </a:prstGeom>
            <a:noFill/>
            <a:ln w="60325"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1700000">
              <a:off x="5682827" y="4695588"/>
              <a:ext cx="1236904" cy="1236904"/>
            </a:xfrm>
            <a:prstGeom prst="ellipse">
              <a:avLst/>
            </a:prstGeom>
            <a:noFill/>
            <a:ln w="60325"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1700000">
              <a:off x="5875909" y="4842638"/>
              <a:ext cx="976504" cy="976504"/>
            </a:xfrm>
            <a:prstGeom prst="ellipse">
              <a:avLst/>
            </a:prstGeom>
            <a:noFill/>
            <a:ln w="60325"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1700000">
              <a:off x="6141407" y="4999221"/>
              <a:ext cx="651002" cy="651002"/>
            </a:xfrm>
            <a:prstGeom prst="ellipse">
              <a:avLst/>
            </a:prstGeom>
            <a:noFill/>
            <a:ln w="60325"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75000"/>
                    </a:schemeClr>
                  </a:solidFill>
                </a:rPr>
                <a:t>●</a:t>
              </a:r>
              <a:endParaRPr lang="en-US" sz="1600" b="1" dirty="0">
                <a:solidFill>
                  <a:schemeClr val="accent6">
                    <a:lumMod val="75000"/>
                  </a:schemeClr>
                </a:solidFill>
              </a:endParaRPr>
            </a:p>
          </p:txBody>
        </p:sp>
        <p:sp>
          <p:nvSpPr>
            <p:cNvPr id="16" name="Oval 15"/>
            <p:cNvSpPr/>
            <p:nvPr/>
          </p:nvSpPr>
          <p:spPr>
            <a:xfrm rot="11700000">
              <a:off x="5096264" y="4310006"/>
              <a:ext cx="1953007" cy="1953007"/>
            </a:xfrm>
            <a:prstGeom prst="ellipse">
              <a:avLst/>
            </a:prstGeom>
            <a:noFill/>
            <a:ln w="60325"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p:txBody>
        </p:sp>
      </p:grpSp>
      <p:sp>
        <p:nvSpPr>
          <p:cNvPr id="3" name="Right Arrow 2"/>
          <p:cNvSpPr/>
          <p:nvPr/>
        </p:nvSpPr>
        <p:spPr>
          <a:xfrm>
            <a:off x="5867400" y="5075287"/>
            <a:ext cx="861854" cy="44688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18" name="Chart 17"/>
          <p:cNvGraphicFramePr/>
          <p:nvPr>
            <p:extLst>
              <p:ext uri="{D42A27DB-BD31-4B8C-83A1-F6EECF244321}">
                <p14:modId xmlns:p14="http://schemas.microsoft.com/office/powerpoint/2010/main" val="730916034"/>
              </p:ext>
            </p:extLst>
          </p:nvPr>
        </p:nvGraphicFramePr>
        <p:xfrm>
          <a:off x="-887783" y="3603049"/>
          <a:ext cx="6421107" cy="2854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445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cxnSp>
        <p:nvCxnSpPr>
          <p:cNvPr id="23" name="Straight Connector 22"/>
          <p:cNvCxnSpPr/>
          <p:nvPr/>
        </p:nvCxnSpPr>
        <p:spPr>
          <a:xfrm>
            <a:off x="381000" y="1013012"/>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Lawrenzo\Dropbox\SEER\images\iasnfs\hydrodynam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6173"/>
            <a:ext cx="5715000" cy="5656309"/>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0" y="228600"/>
            <a:ext cx="9144000" cy="762000"/>
          </a:xfrm>
          <a:prstGeom prst="rect">
            <a:avLst/>
          </a:prstGeom>
        </p:spPr>
        <p:txBody>
          <a:bodyPr vert="horz" lIns="91440" tIns="45720" rIns="91440" bIns="45720" rtlCol="0" anchor="ctr">
            <a:noAutofit/>
          </a:bodyPr>
          <a:lstStyle/>
          <a:p>
            <a:pPr lvl="0" algn="ctr">
              <a:spcBef>
                <a:spcPct val="0"/>
              </a:spcBef>
              <a:defRPr/>
            </a:pP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Hydrodynamic Models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Tree>
    <p:extLst>
      <p:ext uri="{BB962C8B-B14F-4D97-AF65-F5344CB8AC3E}">
        <p14:creationId xmlns:p14="http://schemas.microsoft.com/office/powerpoint/2010/main" val="1225497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1">
            <a:normAutofit/>
          </a:bodyPr>
          <a:lstStyle/>
          <a:p>
            <a:r>
              <a:rPr lang="en-US" sz="2800" dirty="0" smtClean="0">
                <a:solidFill>
                  <a:schemeClr val="bg1"/>
                </a:solidFill>
              </a:rPr>
              <a:t>Five species of focus in Gulf of Mexico that comprise roughly 70% of fisheries production</a:t>
            </a:r>
          </a:p>
          <a:p>
            <a:r>
              <a:rPr lang="en-US" sz="2800" dirty="0" smtClean="0">
                <a:solidFill>
                  <a:schemeClr val="bg1"/>
                </a:solidFill>
              </a:rPr>
              <a:t>Population model for brown shrimp in development</a:t>
            </a: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Ecosystem Impacts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2078675668"/>
              </p:ext>
            </p:extLst>
          </p:nvPr>
        </p:nvGraphicFramePr>
        <p:xfrm>
          <a:off x="5943600" y="3075288"/>
          <a:ext cx="2514600" cy="2754756"/>
        </p:xfrm>
        <a:graphic>
          <a:graphicData uri="http://schemas.openxmlformats.org/drawingml/2006/table">
            <a:tbl>
              <a:tblPr firstRow="1" firstCol="1" bandRow="1">
                <a:tableStyleId>{5C22544A-7EE6-4342-B048-85BDC9FD1C3A}</a:tableStyleId>
              </a:tblPr>
              <a:tblGrid>
                <a:gridCol w="1083525"/>
                <a:gridCol w="1431075"/>
              </a:tblGrid>
              <a:tr h="682408">
                <a:tc gridSpan="2">
                  <a:txBody>
                    <a:bodyPr/>
                    <a:lstStyle/>
                    <a:p>
                      <a:pPr marL="0" marR="0" algn="ctr">
                        <a:lnSpc>
                          <a:spcPct val="115000"/>
                        </a:lnSpc>
                        <a:spcBef>
                          <a:spcPts val="0"/>
                        </a:spcBef>
                        <a:spcAft>
                          <a:spcPts val="0"/>
                        </a:spcAft>
                      </a:pPr>
                      <a:r>
                        <a:rPr lang="en-US" sz="1200" baseline="0" dirty="0" smtClean="0">
                          <a:solidFill>
                            <a:schemeClr val="bg1"/>
                          </a:solidFill>
                          <a:effectLst/>
                        </a:rPr>
                        <a:t>Gulf of Mexico top </a:t>
                      </a:r>
                      <a:r>
                        <a:rPr lang="en-US" sz="1200" dirty="0" smtClean="0">
                          <a:solidFill>
                            <a:schemeClr val="bg1"/>
                          </a:solidFill>
                          <a:effectLst/>
                        </a:rPr>
                        <a:t>commercial species</a:t>
                      </a:r>
                      <a:r>
                        <a:rPr lang="en-US" sz="1200" baseline="0" dirty="0" smtClean="0">
                          <a:solidFill>
                            <a:schemeClr val="bg1"/>
                          </a:solidFill>
                          <a:effectLst/>
                        </a:rPr>
                        <a:t> by value</a:t>
                      </a:r>
                    </a:p>
                    <a:p>
                      <a:pPr marL="0" marR="0" algn="ctr">
                        <a:lnSpc>
                          <a:spcPct val="115000"/>
                        </a:lnSpc>
                        <a:spcBef>
                          <a:spcPts val="0"/>
                        </a:spcBef>
                        <a:spcAft>
                          <a:spcPts val="0"/>
                        </a:spcAft>
                      </a:pPr>
                      <a:r>
                        <a:rPr lang="en-US" sz="1200" dirty="0" smtClean="0">
                          <a:solidFill>
                            <a:schemeClr val="bg1"/>
                          </a:solidFill>
                          <a:effectLst/>
                        </a:rPr>
                        <a:t>(1991-2010 </a:t>
                      </a:r>
                      <a:r>
                        <a:rPr lang="en-US" sz="1200" dirty="0">
                          <a:solidFill>
                            <a:schemeClr val="bg1"/>
                          </a:solidFill>
                          <a:effectLst/>
                        </a:rPr>
                        <a:t>annual </a:t>
                      </a:r>
                      <a:r>
                        <a:rPr lang="en-US" sz="1200" dirty="0" smtClean="0">
                          <a:solidFill>
                            <a:schemeClr val="bg1"/>
                          </a:solidFill>
                          <a:effectLst/>
                        </a:rPr>
                        <a:t>average)</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87490">
                <a:tc>
                  <a:txBody>
                    <a:bodyPr/>
                    <a:lstStyle/>
                    <a:p>
                      <a:pPr marL="0" marR="0">
                        <a:lnSpc>
                          <a:spcPct val="115000"/>
                        </a:lnSpc>
                        <a:spcBef>
                          <a:spcPts val="0"/>
                        </a:spcBef>
                        <a:spcAft>
                          <a:spcPts val="0"/>
                        </a:spcAft>
                      </a:pPr>
                      <a:r>
                        <a:rPr lang="en-US" sz="1200" dirty="0">
                          <a:solidFill>
                            <a:schemeClr val="bg1"/>
                          </a:solidFill>
                          <a:effectLst/>
                        </a:rPr>
                        <a:t>Brown shrimp</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i="0" baseline="0" dirty="0">
                          <a:effectLst/>
                        </a:rPr>
                        <a:t>$</a:t>
                      </a:r>
                      <a:r>
                        <a:rPr lang="en-US" sz="1200" b="1" i="0" baseline="0" dirty="0" smtClean="0">
                          <a:effectLst/>
                        </a:rPr>
                        <a:t>205,000,000</a:t>
                      </a:r>
                      <a:endParaRPr lang="en-US" sz="1200" b="1" i="0" baseline="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490">
                <a:tc>
                  <a:txBody>
                    <a:bodyPr/>
                    <a:lstStyle/>
                    <a:p>
                      <a:pPr marL="0" marR="0">
                        <a:lnSpc>
                          <a:spcPct val="115000"/>
                        </a:lnSpc>
                        <a:spcBef>
                          <a:spcPts val="0"/>
                        </a:spcBef>
                        <a:spcAft>
                          <a:spcPts val="0"/>
                        </a:spcAft>
                      </a:pPr>
                      <a:r>
                        <a:rPr lang="en-US" sz="1200" dirty="0">
                          <a:solidFill>
                            <a:schemeClr val="bg1"/>
                          </a:solidFill>
                          <a:effectLst/>
                        </a:rPr>
                        <a:t>White shrimp</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i="0" baseline="0" dirty="0">
                          <a:effectLst/>
                        </a:rPr>
                        <a:t>$</a:t>
                      </a:r>
                      <a:r>
                        <a:rPr lang="en-US" sz="1200" b="1" i="0" baseline="0" dirty="0" smtClean="0">
                          <a:effectLst/>
                        </a:rPr>
                        <a:t>167,000,000</a:t>
                      </a:r>
                      <a:endParaRPr lang="en-US" sz="1200" b="1" i="0" baseline="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939">
                <a:tc>
                  <a:txBody>
                    <a:bodyPr/>
                    <a:lstStyle/>
                    <a:p>
                      <a:pPr marL="0" marR="0">
                        <a:lnSpc>
                          <a:spcPct val="115000"/>
                        </a:lnSpc>
                        <a:spcBef>
                          <a:spcPts val="0"/>
                        </a:spcBef>
                        <a:spcAft>
                          <a:spcPts val="0"/>
                        </a:spcAft>
                      </a:pPr>
                      <a:r>
                        <a:rPr lang="en-US" sz="1200" dirty="0">
                          <a:solidFill>
                            <a:schemeClr val="bg1"/>
                          </a:solidFill>
                          <a:effectLst/>
                        </a:rPr>
                        <a:t>Gulf menhaden</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i="0" baseline="0" dirty="0">
                          <a:effectLst/>
                        </a:rPr>
                        <a:t>$</a:t>
                      </a:r>
                      <a:r>
                        <a:rPr lang="en-US" sz="1200" b="1" i="0" baseline="0" dirty="0" smtClean="0">
                          <a:effectLst/>
                        </a:rPr>
                        <a:t>60,000,000</a:t>
                      </a:r>
                      <a:endParaRPr lang="en-US" sz="1200" b="1" i="0" baseline="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939">
                <a:tc>
                  <a:txBody>
                    <a:bodyPr/>
                    <a:lstStyle/>
                    <a:p>
                      <a:pPr marL="0" marR="0">
                        <a:lnSpc>
                          <a:spcPct val="115000"/>
                        </a:lnSpc>
                        <a:spcBef>
                          <a:spcPts val="0"/>
                        </a:spcBef>
                        <a:spcAft>
                          <a:spcPts val="0"/>
                        </a:spcAft>
                      </a:pPr>
                      <a:r>
                        <a:rPr lang="en-US" sz="1200" dirty="0">
                          <a:solidFill>
                            <a:schemeClr val="bg1"/>
                          </a:solidFill>
                          <a:effectLst/>
                        </a:rPr>
                        <a:t>Eastern Oyster</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i="0" baseline="0" dirty="0">
                          <a:effectLst/>
                        </a:rPr>
                        <a:t>$</a:t>
                      </a:r>
                      <a:r>
                        <a:rPr lang="en-US" sz="1200" b="1" i="0" baseline="0" dirty="0" smtClean="0">
                          <a:effectLst/>
                        </a:rPr>
                        <a:t>51,000,000</a:t>
                      </a:r>
                      <a:endParaRPr lang="en-US" sz="1200" b="1" i="0" baseline="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490">
                <a:tc>
                  <a:txBody>
                    <a:bodyPr/>
                    <a:lstStyle/>
                    <a:p>
                      <a:pPr marL="0" marR="0">
                        <a:lnSpc>
                          <a:spcPct val="115000"/>
                        </a:lnSpc>
                        <a:spcBef>
                          <a:spcPts val="0"/>
                        </a:spcBef>
                        <a:spcAft>
                          <a:spcPts val="0"/>
                        </a:spcAft>
                      </a:pPr>
                      <a:r>
                        <a:rPr lang="en-US" sz="1200" dirty="0">
                          <a:solidFill>
                            <a:schemeClr val="bg1"/>
                          </a:solidFill>
                          <a:effectLst/>
                        </a:rPr>
                        <a:t>Blue crab</a:t>
                      </a:r>
                      <a:endParaRPr lang="en-US" sz="1200" dirty="0">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i="0" baseline="0" dirty="0">
                          <a:effectLst/>
                        </a:rPr>
                        <a:t>$</a:t>
                      </a:r>
                      <a:r>
                        <a:rPr lang="en-US" sz="1200" b="1" i="0" baseline="0" dirty="0" smtClean="0">
                          <a:effectLst/>
                        </a:rPr>
                        <a:t>41,000,000</a:t>
                      </a:r>
                      <a:endParaRPr lang="en-US" sz="1200" b="1" i="0" baseline="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6" name="Group 5"/>
          <p:cNvGrpSpPr/>
          <p:nvPr/>
        </p:nvGrpSpPr>
        <p:grpSpPr>
          <a:xfrm>
            <a:off x="762000" y="3054380"/>
            <a:ext cx="4800600" cy="3194020"/>
            <a:chOff x="3429000" y="3551015"/>
            <a:chExt cx="5602586" cy="3727612"/>
          </a:xfrm>
        </p:grpSpPr>
        <p:pic>
          <p:nvPicPr>
            <p:cNvPr id="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3551015"/>
              <a:ext cx="5602586" cy="3239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36768" y="5760107"/>
              <a:ext cx="1142999" cy="1518520"/>
            </a:xfrm>
            <a:prstGeom prst="rect">
              <a:avLst/>
            </a:prstGeom>
            <a:solidFill>
              <a:schemeClr val="bg1"/>
            </a:solidFill>
            <a:ln>
              <a:noFill/>
            </a:ln>
            <a:effectLst/>
          </p:spPr>
        </p:pic>
        <p:sp>
          <p:nvSpPr>
            <p:cNvPr id="9" name="TextBox 8"/>
            <p:cNvSpPr txBox="1"/>
            <p:nvPr/>
          </p:nvSpPr>
          <p:spPr>
            <a:xfrm>
              <a:off x="3505200" y="3634811"/>
              <a:ext cx="4482917" cy="380625"/>
            </a:xfrm>
            <a:prstGeom prst="rect">
              <a:avLst/>
            </a:prstGeom>
            <a:solidFill>
              <a:schemeClr val="bg1"/>
            </a:solidFill>
            <a:ln>
              <a:solidFill>
                <a:schemeClr val="tx1"/>
              </a:solidFill>
            </a:ln>
          </p:spPr>
          <p:txBody>
            <a:bodyPr wrap="none" rtlCol="0">
              <a:spAutoFit/>
            </a:bodyPr>
            <a:lstStyle/>
            <a:p>
              <a:pPr fontAlgn="base">
                <a:spcBef>
                  <a:spcPct val="0"/>
                </a:spcBef>
                <a:spcAft>
                  <a:spcPct val="0"/>
                </a:spcAft>
              </a:pPr>
              <a:r>
                <a:rPr lang="en-US" sz="1200" b="1" i="1" dirty="0" smtClean="0">
                  <a:solidFill>
                    <a:srgbClr val="003399"/>
                  </a:solidFill>
                  <a:cs typeface="Arial" charset="0"/>
                </a:rPr>
                <a:t>Initial Modeled Brown Shrimp Distribution</a:t>
              </a:r>
              <a:endParaRPr lang="en-US" sz="1200" b="1" i="1" dirty="0">
                <a:solidFill>
                  <a:srgbClr val="003399"/>
                </a:solidFill>
                <a:cs typeface="Arial" charset="0"/>
              </a:endParaRPr>
            </a:p>
          </p:txBody>
        </p:sp>
      </p:grpSp>
    </p:spTree>
    <p:extLst>
      <p:ext uri="{BB962C8B-B14F-4D97-AF65-F5344CB8AC3E}">
        <p14:creationId xmlns:p14="http://schemas.microsoft.com/office/powerpoint/2010/main" val="1396008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lvl="0">
              <a:defRPr/>
            </a:pP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Jim’s Classes</a:t>
            </a:r>
            <a:endPar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3" name="Content Placeholder 2"/>
          <p:cNvSpPr>
            <a:spLocks noGrp="1"/>
          </p:cNvSpPr>
          <p:nvPr>
            <p:ph idx="1"/>
          </p:nvPr>
        </p:nvSpPr>
        <p:spPr>
          <a:xfrm>
            <a:off x="457200" y="1066800"/>
            <a:ext cx="8229600" cy="5791200"/>
          </a:xfrm>
          <a:solidFill>
            <a:srgbClr val="13343D"/>
          </a:solidFill>
        </p:spPr>
        <p:txBody>
          <a:bodyPr>
            <a:normAutofit/>
          </a:bodyPr>
          <a:lstStyle/>
          <a:p>
            <a:r>
              <a:rPr lang="en-US" dirty="0" smtClean="0">
                <a:solidFill>
                  <a:schemeClr val="bg1"/>
                </a:solidFill>
              </a:rPr>
              <a:t>Fall:</a:t>
            </a:r>
          </a:p>
          <a:p>
            <a:pPr lvl="1"/>
            <a:r>
              <a:rPr lang="en-US" dirty="0" smtClean="0">
                <a:solidFill>
                  <a:schemeClr val="bg1"/>
                </a:solidFill>
              </a:rPr>
              <a:t>Geo 565: Geographic Information Systems and Science (Intro for graduate students)</a:t>
            </a:r>
          </a:p>
          <a:p>
            <a:r>
              <a:rPr lang="en-US" dirty="0" smtClean="0">
                <a:solidFill>
                  <a:schemeClr val="bg1"/>
                </a:solidFill>
              </a:rPr>
              <a:t>Winter:</a:t>
            </a:r>
          </a:p>
          <a:p>
            <a:pPr lvl="1"/>
            <a:r>
              <a:rPr lang="en-US" dirty="0" smtClean="0">
                <a:solidFill>
                  <a:schemeClr val="bg1"/>
                </a:solidFill>
              </a:rPr>
              <a:t>Geo 599: GIS Programming</a:t>
            </a:r>
            <a:r>
              <a:rPr lang="en-US" dirty="0">
                <a:solidFill>
                  <a:schemeClr val="bg1"/>
                </a:solidFill>
              </a:rPr>
              <a:t> </a:t>
            </a:r>
            <a:r>
              <a:rPr lang="en-US" dirty="0" smtClean="0">
                <a:solidFill>
                  <a:schemeClr val="bg1"/>
                </a:solidFill>
              </a:rPr>
              <a:t>in Python</a:t>
            </a:r>
          </a:p>
          <a:p>
            <a:pPr lvl="1"/>
            <a:r>
              <a:rPr lang="en-US" dirty="0" smtClean="0">
                <a:solidFill>
                  <a:schemeClr val="bg1"/>
                </a:solidFill>
              </a:rPr>
              <a:t>Geo 580: Advanced GIS Applications</a:t>
            </a:r>
          </a:p>
          <a:p>
            <a:r>
              <a:rPr lang="en-US" dirty="0" smtClean="0">
                <a:solidFill>
                  <a:schemeClr val="bg1"/>
                </a:solidFill>
              </a:rPr>
              <a:t>Spring:</a:t>
            </a:r>
          </a:p>
          <a:p>
            <a:pPr lvl="1"/>
            <a:r>
              <a:rPr lang="en-US" dirty="0" smtClean="0">
                <a:solidFill>
                  <a:schemeClr val="bg1"/>
                </a:solidFill>
              </a:rPr>
              <a:t>Geo 465</a:t>
            </a:r>
            <a:r>
              <a:rPr lang="en-US" dirty="0">
                <a:solidFill>
                  <a:schemeClr val="bg1"/>
                </a:solidFill>
              </a:rPr>
              <a:t>: Geographic Information Systems and Science (Intro for </a:t>
            </a:r>
            <a:r>
              <a:rPr lang="en-US" dirty="0" smtClean="0">
                <a:solidFill>
                  <a:schemeClr val="bg1"/>
                </a:solidFill>
              </a:rPr>
              <a:t>undergraduate students)</a:t>
            </a:r>
          </a:p>
          <a:p>
            <a:pPr lvl="1"/>
            <a:r>
              <a:rPr lang="en-US" dirty="0" smtClean="0">
                <a:solidFill>
                  <a:schemeClr val="bg1"/>
                </a:solidFill>
              </a:rPr>
              <a:t>Geo 599: Big Data and Spatial Modeling</a:t>
            </a:r>
          </a:p>
        </p:txBody>
      </p:sp>
      <p:cxnSp>
        <p:nvCxnSpPr>
          <p:cNvPr id="4" name="Straight Connector 3"/>
          <p:cNvCxnSpPr/>
          <p:nvPr/>
        </p:nvCxnSpPr>
        <p:spPr>
          <a:xfrm>
            <a:off x="381000" y="9144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41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a:pP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Species Modeling Overview</a:t>
            </a:r>
            <a:endPar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3" name="Content Placeholder 2"/>
          <p:cNvSpPr>
            <a:spLocks noGrp="1"/>
          </p:cNvSpPr>
          <p:nvPr>
            <p:ph idx="1"/>
          </p:nvPr>
        </p:nvSpPr>
        <p:spPr>
          <a:xfrm>
            <a:off x="457200" y="1371600"/>
            <a:ext cx="8229600" cy="5486400"/>
          </a:xfrm>
          <a:solidFill>
            <a:srgbClr val="13343D"/>
          </a:solidFill>
        </p:spPr>
        <p:txBody>
          <a:bodyPr/>
          <a:lstStyle/>
          <a:p>
            <a:pPr marL="514350" indent="-514350">
              <a:buFont typeface="+mj-lt"/>
              <a:buAutoNum type="arabicPeriod"/>
            </a:pPr>
            <a:r>
              <a:rPr lang="en-US" dirty="0" smtClean="0">
                <a:solidFill>
                  <a:schemeClr val="bg1"/>
                </a:solidFill>
              </a:rPr>
              <a:t>Define the problem</a:t>
            </a:r>
          </a:p>
          <a:p>
            <a:pPr marL="514350" indent="-514350">
              <a:buFont typeface="+mj-lt"/>
              <a:buAutoNum type="arabicPeriod"/>
            </a:pPr>
            <a:r>
              <a:rPr lang="en-US" dirty="0" smtClean="0">
                <a:solidFill>
                  <a:schemeClr val="bg1"/>
                </a:solidFill>
              </a:rPr>
              <a:t>Understand the life history of the species</a:t>
            </a:r>
          </a:p>
          <a:p>
            <a:pPr marL="514350" indent="-514350">
              <a:buFont typeface="+mj-lt"/>
              <a:buAutoNum type="arabicPeriod"/>
            </a:pPr>
            <a:r>
              <a:rPr lang="en-US" dirty="0" smtClean="0">
                <a:solidFill>
                  <a:schemeClr val="bg1"/>
                </a:solidFill>
              </a:rPr>
              <a:t>Collect data (species and environmental)</a:t>
            </a:r>
          </a:p>
          <a:p>
            <a:pPr marL="514350" indent="-514350">
              <a:buFont typeface="+mj-lt"/>
              <a:buAutoNum type="arabicPeriod"/>
            </a:pPr>
            <a:r>
              <a:rPr lang="en-US" dirty="0" smtClean="0">
                <a:solidFill>
                  <a:schemeClr val="bg1"/>
                </a:solidFill>
              </a:rPr>
              <a:t>Analyze data </a:t>
            </a:r>
          </a:p>
          <a:p>
            <a:pPr marL="914400" lvl="1" indent="-514350">
              <a:buFont typeface="+mj-lt"/>
              <a:buAutoNum type="arabicPeriod"/>
            </a:pPr>
            <a:r>
              <a:rPr lang="en-US" dirty="0" smtClean="0">
                <a:solidFill>
                  <a:schemeClr val="bg1"/>
                </a:solidFill>
              </a:rPr>
              <a:t>What is the uncertainty in the data?</a:t>
            </a:r>
          </a:p>
          <a:p>
            <a:pPr marL="514350" indent="-514350">
              <a:buFont typeface="+mj-lt"/>
              <a:buAutoNum type="arabicPeriod"/>
            </a:pPr>
            <a:r>
              <a:rPr lang="en-US" dirty="0" smtClean="0">
                <a:solidFill>
                  <a:schemeClr val="bg1"/>
                </a:solidFill>
              </a:rPr>
              <a:t>Go back to 1 if needed</a:t>
            </a:r>
          </a:p>
          <a:p>
            <a:pPr marL="514350" indent="-514350">
              <a:buFont typeface="+mj-lt"/>
              <a:buAutoNum type="arabicPeriod"/>
            </a:pPr>
            <a:r>
              <a:rPr lang="en-US" dirty="0" smtClean="0">
                <a:solidFill>
                  <a:schemeClr val="bg1"/>
                </a:solidFill>
              </a:rPr>
              <a:t>Build model(s)</a:t>
            </a:r>
          </a:p>
          <a:p>
            <a:pPr marL="514350" indent="-514350">
              <a:buFont typeface="+mj-lt"/>
              <a:buAutoNum type="arabicPeriod"/>
            </a:pPr>
            <a:r>
              <a:rPr lang="en-US" dirty="0" smtClean="0">
                <a:solidFill>
                  <a:schemeClr val="bg1"/>
                </a:solidFill>
              </a:rPr>
              <a:t>Evaluate model(s)</a:t>
            </a:r>
          </a:p>
          <a:p>
            <a:pPr marL="514350" indent="-514350">
              <a:buFont typeface="+mj-lt"/>
              <a:buAutoNum type="arabicPeriod"/>
            </a:pPr>
            <a:r>
              <a:rPr lang="en-US" dirty="0" smtClean="0">
                <a:solidFill>
                  <a:schemeClr val="bg1"/>
                </a:solidFill>
              </a:rPr>
              <a:t>Publish results (including uncertainty)</a:t>
            </a:r>
          </a:p>
          <a:p>
            <a:endParaRPr lang="en-US" dirty="0"/>
          </a:p>
        </p:txBody>
      </p:sp>
      <p:cxnSp>
        <p:nvCxnSpPr>
          <p:cNvPr id="4" name="Straight Connector 3"/>
          <p:cNvCxnSpPr/>
          <p:nvPr/>
        </p:nvCxnSpPr>
        <p:spPr>
          <a:xfrm>
            <a:off x="381000" y="12192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370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Shrimp Lifecycle</a:t>
            </a:r>
            <a:endParaRPr lang="en-US" dirty="0"/>
          </a:p>
        </p:txBody>
      </p:sp>
      <p:sp>
        <p:nvSpPr>
          <p:cNvPr id="3" name="Content Placeholder 2"/>
          <p:cNvSpPr>
            <a:spLocks noGrp="1"/>
          </p:cNvSpPr>
          <p:nvPr>
            <p:ph idx="1"/>
          </p:nvPr>
        </p:nvSpPr>
        <p:spPr/>
        <p:txBody>
          <a:bodyPr/>
          <a:lstStyle/>
          <a:p>
            <a:endParaRPr lang="en-US" dirty="0"/>
          </a:p>
        </p:txBody>
      </p:sp>
      <p:cxnSp>
        <p:nvCxnSpPr>
          <p:cNvPr id="4" name="Straight Connector 3"/>
          <p:cNvCxnSpPr/>
          <p:nvPr/>
        </p:nvCxnSpPr>
        <p:spPr>
          <a:xfrm>
            <a:off x="381000" y="12192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696200" cy="511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93319" y="6488668"/>
            <a:ext cx="2250681" cy="369332"/>
          </a:xfrm>
          <a:prstGeom prst="rect">
            <a:avLst/>
          </a:prstGeom>
          <a:noFill/>
        </p:spPr>
        <p:txBody>
          <a:bodyPr wrap="none" rtlCol="0">
            <a:spAutoFit/>
          </a:bodyPr>
          <a:lstStyle/>
          <a:p>
            <a:r>
              <a:rPr lang="en-US" dirty="0"/>
              <a:t>oceanworld.tamu.edu</a:t>
            </a:r>
          </a:p>
        </p:txBody>
      </p:sp>
    </p:spTree>
    <p:extLst>
      <p:ext uri="{BB962C8B-B14F-4D97-AF65-F5344CB8AC3E}">
        <p14:creationId xmlns:p14="http://schemas.microsoft.com/office/powerpoint/2010/main" val="274999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jimg\Dropbox\SEER Share\Documents\Presentations\Gulf_Shrimp.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70" y="0"/>
            <a:ext cx="8875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18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0689"/>
            <a:ext cx="8229600" cy="1143000"/>
          </a:xfrm>
        </p:spPr>
        <p:txBody>
          <a:bodyPr>
            <a:noAutofit/>
          </a:bodyPr>
          <a:lstStyle/>
          <a:p>
            <a:r>
              <a:rPr lang="en-US" sz="3600" dirty="0" smtClean="0">
                <a:latin typeface="Times"/>
                <a:cs typeface="Times"/>
              </a:rPr>
              <a:t>Brown shrimp </a:t>
            </a:r>
            <a:r>
              <a:rPr lang="en-US" sz="3600" dirty="0">
                <a:latin typeface="Times"/>
                <a:cs typeface="Times"/>
              </a:rPr>
              <a:t>s</a:t>
            </a:r>
            <a:r>
              <a:rPr lang="en-US" sz="3600" dirty="0" smtClean="0">
                <a:latin typeface="Times"/>
                <a:cs typeface="Times"/>
              </a:rPr>
              <a:t>ample frequency in the open Gulf (1983-2011) </a:t>
            </a:r>
            <a:endParaRPr lang="en-US" sz="3600" dirty="0">
              <a:latin typeface="Times"/>
              <a:cs typeface="Times"/>
            </a:endParaRPr>
          </a:p>
        </p:txBody>
      </p:sp>
      <p:pic>
        <p:nvPicPr>
          <p:cNvPr id="4" name="Picture 3" descr="month_fre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53" y="1392621"/>
            <a:ext cx="7596809" cy="4641426"/>
          </a:xfrm>
          <a:prstGeom prst="rect">
            <a:avLst/>
          </a:prstGeom>
        </p:spPr>
      </p:pic>
      <p:sp>
        <p:nvSpPr>
          <p:cNvPr id="5" name="TextBox 4"/>
          <p:cNvSpPr txBox="1"/>
          <p:nvPr/>
        </p:nvSpPr>
        <p:spPr>
          <a:xfrm>
            <a:off x="1550276" y="6122276"/>
            <a:ext cx="6421224" cy="400110"/>
          </a:xfrm>
          <a:prstGeom prst="rect">
            <a:avLst/>
          </a:prstGeom>
          <a:noFill/>
        </p:spPr>
        <p:txBody>
          <a:bodyPr wrap="none" rtlCol="0">
            <a:spAutoFit/>
          </a:bodyPr>
          <a:lstStyle/>
          <a:p>
            <a:r>
              <a:rPr lang="en-US" sz="2000" b="1" dirty="0" smtClean="0">
                <a:solidFill>
                  <a:srgbClr val="0000FF"/>
                </a:solidFill>
                <a:latin typeface="Times"/>
                <a:cs typeface="Times"/>
              </a:rPr>
              <a:t>Seasonal assessment for the oceanic survey is not possible</a:t>
            </a:r>
            <a:endParaRPr lang="en-US" sz="2000" b="1" dirty="0">
              <a:solidFill>
                <a:srgbClr val="0000FF"/>
              </a:solidFill>
              <a:latin typeface="Times"/>
              <a:cs typeface="Times"/>
            </a:endParaRPr>
          </a:p>
        </p:txBody>
      </p:sp>
    </p:spTree>
    <p:extLst>
      <p:ext uri="{BB962C8B-B14F-4D97-AF65-F5344CB8AC3E}">
        <p14:creationId xmlns:p14="http://schemas.microsoft.com/office/powerpoint/2010/main" val="3650762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8386"/>
            <a:ext cx="8229600" cy="1143000"/>
          </a:xfrm>
        </p:spPr>
        <p:txBody>
          <a:bodyPr>
            <a:normAutofit/>
          </a:bodyPr>
          <a:lstStyle/>
          <a:p>
            <a:r>
              <a:rPr lang="en-US" sz="4000" dirty="0" smtClean="0">
                <a:latin typeface="Times"/>
                <a:cs typeface="Times"/>
              </a:rPr>
              <a:t>Brown shrimp abundance in bays</a:t>
            </a:r>
            <a:endParaRPr lang="en-US" sz="4000" dirty="0">
              <a:latin typeface="Times"/>
              <a:cs typeface="Times"/>
            </a:endParaRPr>
          </a:p>
        </p:txBody>
      </p:sp>
      <p:pic>
        <p:nvPicPr>
          <p:cNvPr id="4" name="Picture 3" descr="GOM_bays_S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80" y="892747"/>
            <a:ext cx="7004614" cy="5018690"/>
          </a:xfrm>
          <a:prstGeom prst="rect">
            <a:avLst/>
          </a:prstGeom>
        </p:spPr>
      </p:pic>
      <p:sp>
        <p:nvSpPr>
          <p:cNvPr id="5" name="TextBox 4"/>
          <p:cNvSpPr txBox="1"/>
          <p:nvPr/>
        </p:nvSpPr>
        <p:spPr>
          <a:xfrm>
            <a:off x="947249" y="5762538"/>
            <a:ext cx="7064604" cy="1015663"/>
          </a:xfrm>
          <a:prstGeom prst="rect">
            <a:avLst/>
          </a:prstGeom>
          <a:noFill/>
        </p:spPr>
        <p:txBody>
          <a:bodyPr wrap="square" rtlCol="0">
            <a:spAutoFit/>
          </a:bodyPr>
          <a:lstStyle/>
          <a:p>
            <a:pPr algn="ctr"/>
            <a:r>
              <a:rPr lang="en-US" sz="2000" dirty="0" smtClean="0">
                <a:solidFill>
                  <a:srgbClr val="0000FF"/>
                </a:solidFill>
                <a:latin typeface="Times"/>
                <a:cs typeface="Times"/>
              </a:rPr>
              <a:t>Abundance = “catch per hour”</a:t>
            </a:r>
          </a:p>
          <a:p>
            <a:pPr algn="ctr"/>
            <a:r>
              <a:rPr lang="en-US" sz="2000" dirty="0" smtClean="0">
                <a:solidFill>
                  <a:srgbClr val="0000FF"/>
                </a:solidFill>
                <a:latin typeface="Times"/>
                <a:cs typeface="Times"/>
              </a:rPr>
              <a:t>The abundance is higher during months May and Jun for all the bays in the </a:t>
            </a:r>
            <a:r>
              <a:rPr lang="en-US" sz="2000" dirty="0" err="1" smtClean="0">
                <a:solidFill>
                  <a:srgbClr val="0000FF"/>
                </a:solidFill>
                <a:latin typeface="Times"/>
                <a:cs typeface="Times"/>
              </a:rPr>
              <a:t>GoM</a:t>
            </a:r>
            <a:r>
              <a:rPr lang="en-US" sz="2000" dirty="0" smtClean="0">
                <a:solidFill>
                  <a:srgbClr val="0000FF"/>
                </a:solidFill>
                <a:latin typeface="Times"/>
                <a:cs typeface="Times"/>
              </a:rPr>
              <a:t>.</a:t>
            </a:r>
            <a:endParaRPr lang="en-US" sz="2000" dirty="0">
              <a:solidFill>
                <a:srgbClr val="0000FF"/>
              </a:solidFill>
              <a:latin typeface="Times"/>
              <a:cs typeface="Times"/>
            </a:endParaRPr>
          </a:p>
        </p:txBody>
      </p:sp>
    </p:spTree>
    <p:extLst>
      <p:ext uri="{BB962C8B-B14F-4D97-AF65-F5344CB8AC3E}">
        <p14:creationId xmlns:p14="http://schemas.microsoft.com/office/powerpoint/2010/main" val="1503730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pue_mud_leng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8" y="0"/>
            <a:ext cx="5268592" cy="6858000"/>
          </a:xfrm>
          <a:prstGeom prst="rect">
            <a:avLst/>
          </a:prstGeom>
        </p:spPr>
      </p:pic>
      <p:sp>
        <p:nvSpPr>
          <p:cNvPr id="2" name="Title 1"/>
          <p:cNvSpPr>
            <a:spLocks noGrp="1"/>
          </p:cNvSpPr>
          <p:nvPr>
            <p:ph type="ctrTitle"/>
          </p:nvPr>
        </p:nvSpPr>
        <p:spPr>
          <a:xfrm>
            <a:off x="4868635" y="61310"/>
            <a:ext cx="4221143" cy="1690414"/>
          </a:xfrm>
        </p:spPr>
        <p:style>
          <a:lnRef idx="1">
            <a:schemeClr val="dk1"/>
          </a:lnRef>
          <a:fillRef idx="2">
            <a:schemeClr val="dk1"/>
          </a:fillRef>
          <a:effectRef idx="1">
            <a:schemeClr val="dk1"/>
          </a:effectRef>
          <a:fontRef idx="minor">
            <a:schemeClr val="dk1"/>
          </a:fontRef>
        </p:style>
        <p:txBody>
          <a:bodyPr>
            <a:normAutofit/>
          </a:bodyPr>
          <a:lstStyle/>
          <a:p>
            <a:r>
              <a:rPr lang="en-US" sz="2400" b="1" dirty="0" smtClean="0">
                <a:latin typeface="Times"/>
                <a:cs typeface="Times"/>
              </a:rPr>
              <a:t>Brown shrimp, </a:t>
            </a:r>
            <a:r>
              <a:rPr lang="en-US" sz="2400" b="1" dirty="0">
                <a:latin typeface="Times"/>
                <a:cs typeface="Times"/>
              </a:rPr>
              <a:t>l</a:t>
            </a:r>
            <a:r>
              <a:rPr lang="en-US" sz="2400" b="1" dirty="0" smtClean="0">
                <a:latin typeface="Times"/>
                <a:cs typeface="Times"/>
              </a:rPr>
              <a:t>ength, CPUE, and mud percentage in the </a:t>
            </a:r>
            <a:r>
              <a:rPr lang="en-US" sz="2400" b="1" dirty="0" err="1" smtClean="0">
                <a:latin typeface="Times"/>
                <a:cs typeface="Times"/>
              </a:rPr>
              <a:t>GoM</a:t>
            </a:r>
            <a:endParaRPr lang="en-US" sz="2400" b="1" dirty="0">
              <a:latin typeface="Times"/>
              <a:cs typeface="Times"/>
            </a:endParaRPr>
          </a:p>
        </p:txBody>
      </p:sp>
      <p:pic>
        <p:nvPicPr>
          <p:cNvPr id="6" name="Picture 5" descr="histogram_siz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6198" y="4466173"/>
            <a:ext cx="4117303" cy="2286732"/>
          </a:xfrm>
          <a:prstGeom prst="rect">
            <a:avLst/>
          </a:prstGeom>
        </p:spPr>
      </p:pic>
      <p:sp>
        <p:nvSpPr>
          <p:cNvPr id="7" name="TextBox 6"/>
          <p:cNvSpPr txBox="1"/>
          <p:nvPr/>
        </p:nvSpPr>
        <p:spPr>
          <a:xfrm>
            <a:off x="5268591" y="1886675"/>
            <a:ext cx="3656019" cy="3139321"/>
          </a:xfrm>
          <a:prstGeom prst="rect">
            <a:avLst/>
          </a:prstGeom>
          <a:noFill/>
        </p:spPr>
        <p:txBody>
          <a:bodyPr wrap="square" rtlCol="0">
            <a:spAutoFit/>
          </a:bodyPr>
          <a:lstStyle/>
          <a:p>
            <a:pPr marL="285750" indent="-285750">
              <a:buFont typeface="Wingdings" charset="2"/>
              <a:buChar char="Ø"/>
            </a:pPr>
            <a:r>
              <a:rPr lang="en-US" b="1" dirty="0" smtClean="0">
                <a:solidFill>
                  <a:srgbClr val="0000FF"/>
                </a:solidFill>
                <a:latin typeface="Times"/>
                <a:cs typeface="Times"/>
              </a:rPr>
              <a:t>Length:</a:t>
            </a:r>
            <a:r>
              <a:rPr lang="en-US" dirty="0" smtClean="0">
                <a:solidFill>
                  <a:srgbClr val="0000FF"/>
                </a:solidFill>
                <a:latin typeface="Times"/>
                <a:cs typeface="Times"/>
              </a:rPr>
              <a:t> Most of the adults are located far from shore.</a:t>
            </a:r>
          </a:p>
          <a:p>
            <a:pPr marL="285750" indent="-285750">
              <a:buFont typeface="Wingdings" charset="2"/>
              <a:buChar char="Ø"/>
            </a:pPr>
            <a:endParaRPr lang="en-US" dirty="0">
              <a:solidFill>
                <a:srgbClr val="0000FF"/>
              </a:solidFill>
              <a:latin typeface="Times"/>
              <a:cs typeface="Times"/>
            </a:endParaRPr>
          </a:p>
          <a:p>
            <a:pPr marL="285750" indent="-285750">
              <a:buFont typeface="Wingdings" charset="2"/>
              <a:buChar char="Ø"/>
            </a:pPr>
            <a:r>
              <a:rPr lang="en-US" b="1" dirty="0" smtClean="0">
                <a:solidFill>
                  <a:srgbClr val="0000FF"/>
                </a:solidFill>
                <a:latin typeface="Times"/>
                <a:cs typeface="Times"/>
              </a:rPr>
              <a:t>CPUE: </a:t>
            </a:r>
            <a:r>
              <a:rPr lang="en-US" dirty="0" smtClean="0">
                <a:solidFill>
                  <a:srgbClr val="0000FF"/>
                </a:solidFill>
                <a:latin typeface="Times"/>
                <a:cs typeface="Times"/>
              </a:rPr>
              <a:t>Abundance is apparently higher close to the estuaries in the west side of the GOM and where the mud percentage is higher.</a:t>
            </a:r>
            <a:endParaRPr lang="en-US" b="1" dirty="0" smtClean="0">
              <a:solidFill>
                <a:srgbClr val="0000FF"/>
              </a:solidFill>
              <a:latin typeface="Times"/>
              <a:cs typeface="Times"/>
            </a:endParaRPr>
          </a:p>
          <a:p>
            <a:pPr marL="285750" indent="-285750">
              <a:buFont typeface="Wingdings" charset="2"/>
              <a:buChar char="Ø"/>
            </a:pPr>
            <a:endParaRPr lang="en-US" dirty="0" smtClean="0">
              <a:solidFill>
                <a:srgbClr val="0000FF"/>
              </a:solidFill>
              <a:latin typeface="Times"/>
              <a:cs typeface="Times"/>
            </a:endParaRPr>
          </a:p>
          <a:p>
            <a:endParaRPr lang="en-US" dirty="0">
              <a:solidFill>
                <a:srgbClr val="0000FF"/>
              </a:solidFill>
              <a:latin typeface="Times"/>
              <a:cs typeface="Times"/>
            </a:endParaRPr>
          </a:p>
          <a:p>
            <a:endParaRPr lang="en-US" dirty="0" smtClean="0">
              <a:solidFill>
                <a:srgbClr val="0000FF"/>
              </a:solidFill>
              <a:latin typeface="Times"/>
              <a:cs typeface="Times"/>
            </a:endParaRPr>
          </a:p>
          <a:p>
            <a:endParaRPr lang="en-US" dirty="0">
              <a:solidFill>
                <a:srgbClr val="0000FF"/>
              </a:solidFill>
              <a:latin typeface="Times"/>
              <a:cs typeface="Times"/>
            </a:endParaRPr>
          </a:p>
        </p:txBody>
      </p:sp>
      <p:sp>
        <p:nvSpPr>
          <p:cNvPr id="8" name="TextBox 7"/>
          <p:cNvSpPr txBox="1"/>
          <p:nvPr/>
        </p:nvSpPr>
        <p:spPr>
          <a:xfrm>
            <a:off x="5806966" y="4193914"/>
            <a:ext cx="2159566" cy="369332"/>
          </a:xfrm>
          <a:prstGeom prst="rect">
            <a:avLst/>
          </a:prstGeom>
          <a:noFill/>
        </p:spPr>
        <p:txBody>
          <a:bodyPr wrap="none" rtlCol="0">
            <a:spAutoFit/>
          </a:bodyPr>
          <a:lstStyle/>
          <a:p>
            <a:r>
              <a:rPr lang="en-US" b="1" dirty="0" smtClean="0">
                <a:latin typeface="Times"/>
                <a:cs typeface="Times"/>
              </a:rPr>
              <a:t>Size class histogram</a:t>
            </a:r>
            <a:endParaRPr lang="en-US" b="1" dirty="0">
              <a:latin typeface="Times"/>
              <a:cs typeface="Times"/>
            </a:endParaRPr>
          </a:p>
        </p:txBody>
      </p:sp>
    </p:spTree>
    <p:extLst>
      <p:ext uri="{BB962C8B-B14F-4D97-AF65-F5344CB8AC3E}">
        <p14:creationId xmlns:p14="http://schemas.microsoft.com/office/powerpoint/2010/main" val="2513517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fontScale="90000"/>
          </a:bodyPr>
          <a:lstStyle/>
          <a:p>
            <a:r>
              <a:rPr lang="en-US" sz="3600" dirty="0" smtClean="0">
                <a:latin typeface="Times"/>
                <a:cs typeface="Times"/>
              </a:rPr>
              <a:t>Brown shrimp size at sample depth (SEAMAP)</a:t>
            </a:r>
            <a:endParaRPr lang="en-US" sz="3600" dirty="0">
              <a:latin typeface="Times"/>
              <a:cs typeface="Times"/>
            </a:endParaRPr>
          </a:p>
        </p:txBody>
      </p:sp>
      <p:pic>
        <p:nvPicPr>
          <p:cNvPr id="4" name="Picture 3" descr="length_Dep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43000"/>
            <a:ext cx="7071855" cy="5336384"/>
          </a:xfrm>
          <a:prstGeom prst="rect">
            <a:avLst/>
          </a:prstGeom>
        </p:spPr>
      </p:pic>
    </p:spTree>
    <p:extLst>
      <p:ext uri="{BB962C8B-B14F-4D97-AF65-F5344CB8AC3E}">
        <p14:creationId xmlns:p14="http://schemas.microsoft.com/office/powerpoint/2010/main" val="1187827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8896"/>
            <a:ext cx="8229600" cy="1143000"/>
          </a:xfrm>
        </p:spPr>
        <p:txBody>
          <a:bodyPr/>
          <a:lstStyle/>
          <a:p>
            <a:r>
              <a:rPr lang="en-US" dirty="0" smtClean="0">
                <a:latin typeface="Times"/>
                <a:cs typeface="Times"/>
              </a:rPr>
              <a:t>GAM for size </a:t>
            </a:r>
            <a:r>
              <a:rPr lang="en-US" dirty="0" err="1" smtClean="0">
                <a:latin typeface="Times"/>
                <a:cs typeface="Times"/>
              </a:rPr>
              <a:t>vs</a:t>
            </a:r>
            <a:r>
              <a:rPr lang="en-US" dirty="0" smtClean="0">
                <a:latin typeface="Times"/>
                <a:cs typeface="Times"/>
              </a:rPr>
              <a:t> sample depth </a:t>
            </a:r>
            <a:endParaRPr lang="en-US" dirty="0">
              <a:latin typeface="Times"/>
              <a:cs typeface="Times"/>
            </a:endParaRPr>
          </a:p>
        </p:txBody>
      </p:sp>
      <p:pic>
        <p:nvPicPr>
          <p:cNvPr id="4" name="Picture 3" descr="Response_size_vs_dep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312"/>
            <a:ext cx="9144000" cy="4182183"/>
          </a:xfrm>
          <a:prstGeom prst="rect">
            <a:avLst/>
          </a:prstGeom>
        </p:spPr>
      </p:pic>
      <p:sp>
        <p:nvSpPr>
          <p:cNvPr id="5" name="Rectangle 4"/>
          <p:cNvSpPr/>
          <p:nvPr/>
        </p:nvSpPr>
        <p:spPr>
          <a:xfrm>
            <a:off x="607834" y="4849227"/>
            <a:ext cx="7970345" cy="1477328"/>
          </a:xfrm>
          <a:prstGeom prst="rect">
            <a:avLst/>
          </a:prstGeom>
        </p:spPr>
        <p:txBody>
          <a:bodyPr wrap="square">
            <a:spAutoFit/>
          </a:bodyPr>
          <a:lstStyle/>
          <a:p>
            <a:pPr algn="ctr"/>
            <a:r>
              <a:rPr lang="en-US" b="1" dirty="0" smtClean="0">
                <a:latin typeface="Times"/>
                <a:cs typeface="Times"/>
              </a:rPr>
              <a:t>Formula: </a:t>
            </a:r>
          </a:p>
          <a:p>
            <a:pPr algn="ctr"/>
            <a:endParaRPr lang="en-US" b="1" dirty="0" smtClean="0">
              <a:latin typeface="Times"/>
              <a:cs typeface="Times"/>
            </a:endParaRPr>
          </a:p>
          <a:p>
            <a:pPr algn="ctr"/>
            <a:r>
              <a:rPr lang="en-US" b="1" dirty="0" smtClean="0">
                <a:latin typeface="Times"/>
                <a:cs typeface="Times"/>
              </a:rPr>
              <a:t>Size (mm) = s(Longitude, Latitude, </a:t>
            </a:r>
            <a:r>
              <a:rPr lang="en-US" b="1" dirty="0" err="1" smtClean="0">
                <a:latin typeface="Times"/>
                <a:cs typeface="Times"/>
              </a:rPr>
              <a:t>bs</a:t>
            </a:r>
            <a:r>
              <a:rPr lang="en-US" b="1" dirty="0" smtClean="0">
                <a:latin typeface="Times"/>
                <a:cs typeface="Times"/>
              </a:rPr>
              <a:t>='</a:t>
            </a:r>
            <a:r>
              <a:rPr lang="en-US" b="1" dirty="0" err="1" smtClean="0">
                <a:latin typeface="Times"/>
                <a:cs typeface="Times"/>
              </a:rPr>
              <a:t>ts</a:t>
            </a:r>
            <a:r>
              <a:rPr lang="en-US" b="1" dirty="0" smtClean="0">
                <a:latin typeface="Times"/>
                <a:cs typeface="Times"/>
              </a:rPr>
              <a:t>',  k=50) + s(</a:t>
            </a:r>
            <a:r>
              <a:rPr lang="en-US" b="1" dirty="0" err="1" smtClean="0">
                <a:latin typeface="Times"/>
                <a:cs typeface="Times"/>
              </a:rPr>
              <a:t>SampleDepth</a:t>
            </a:r>
            <a:r>
              <a:rPr lang="en-US" b="1" dirty="0" smtClean="0">
                <a:latin typeface="Times"/>
                <a:cs typeface="Times"/>
              </a:rPr>
              <a:t>, </a:t>
            </a:r>
            <a:r>
              <a:rPr lang="en-US" b="1" dirty="0" err="1" smtClean="0">
                <a:latin typeface="Times"/>
                <a:cs typeface="Times"/>
              </a:rPr>
              <a:t>bs</a:t>
            </a:r>
            <a:r>
              <a:rPr lang="en-US" b="1" dirty="0" smtClean="0">
                <a:latin typeface="Times"/>
                <a:cs typeface="Times"/>
              </a:rPr>
              <a:t>='</a:t>
            </a:r>
            <a:r>
              <a:rPr lang="en-US" b="1" dirty="0" err="1" smtClean="0">
                <a:latin typeface="Times"/>
                <a:cs typeface="Times"/>
              </a:rPr>
              <a:t>ts</a:t>
            </a:r>
            <a:r>
              <a:rPr lang="en-US" b="1" dirty="0" smtClean="0">
                <a:latin typeface="Times"/>
                <a:cs typeface="Times"/>
              </a:rPr>
              <a:t>’)</a:t>
            </a:r>
          </a:p>
          <a:p>
            <a:pPr algn="ctr"/>
            <a:endParaRPr lang="en-US" b="1" dirty="0" smtClean="0">
              <a:latin typeface="Times"/>
              <a:cs typeface="Times"/>
            </a:endParaRPr>
          </a:p>
          <a:p>
            <a:pPr algn="ctr"/>
            <a:endParaRPr lang="en-US" b="1" dirty="0" smtClean="0">
              <a:latin typeface="Times"/>
              <a:cs typeface="Times"/>
            </a:endParaRPr>
          </a:p>
        </p:txBody>
      </p:sp>
      <p:sp>
        <p:nvSpPr>
          <p:cNvPr id="6" name="Rectangle 5"/>
          <p:cNvSpPr/>
          <p:nvPr/>
        </p:nvSpPr>
        <p:spPr>
          <a:xfrm>
            <a:off x="1699338" y="6039116"/>
            <a:ext cx="5366327" cy="830997"/>
          </a:xfrm>
          <a:prstGeom prst="rect">
            <a:avLst/>
          </a:prstGeom>
        </p:spPr>
        <p:txBody>
          <a:bodyPr wrap="square">
            <a:spAutoFit/>
          </a:bodyPr>
          <a:lstStyle/>
          <a:p>
            <a:pPr algn="ctr"/>
            <a:r>
              <a:rPr lang="en-US" sz="1600" b="1" dirty="0" smtClean="0">
                <a:solidFill>
                  <a:srgbClr val="0000FF"/>
                </a:solidFill>
                <a:latin typeface="Times"/>
                <a:cs typeface="Times"/>
              </a:rPr>
              <a:t>R-sq.(</a:t>
            </a:r>
            <a:r>
              <a:rPr lang="en-US" sz="1600" b="1" dirty="0" err="1" smtClean="0">
                <a:solidFill>
                  <a:srgbClr val="0000FF"/>
                </a:solidFill>
                <a:latin typeface="Times"/>
                <a:cs typeface="Times"/>
              </a:rPr>
              <a:t>adj</a:t>
            </a:r>
            <a:r>
              <a:rPr lang="en-US" sz="1600" b="1" dirty="0" smtClean="0">
                <a:solidFill>
                  <a:srgbClr val="0000FF"/>
                </a:solidFill>
                <a:latin typeface="Times"/>
                <a:cs typeface="Times"/>
              </a:rPr>
              <a:t>) = 0.76 Deviance explained = 76.4%</a:t>
            </a:r>
          </a:p>
          <a:p>
            <a:pPr algn="ctr"/>
            <a:r>
              <a:rPr lang="en-US" sz="1600" b="1" dirty="0" smtClean="0">
                <a:solidFill>
                  <a:srgbClr val="0000FF"/>
                </a:solidFill>
                <a:latin typeface="Times"/>
                <a:cs typeface="Times"/>
              </a:rPr>
              <a:t>P-value &lt; 0.005</a:t>
            </a:r>
          </a:p>
          <a:p>
            <a:pPr algn="ctr"/>
            <a:r>
              <a:rPr lang="en-US" sz="1600" b="1" dirty="0">
                <a:solidFill>
                  <a:srgbClr val="0000FF"/>
                </a:solidFill>
                <a:latin typeface="Times"/>
                <a:cs typeface="Times"/>
              </a:rPr>
              <a:t>n</a:t>
            </a:r>
            <a:r>
              <a:rPr lang="en-US" sz="1600" b="1" dirty="0" smtClean="0">
                <a:solidFill>
                  <a:srgbClr val="0000FF"/>
                </a:solidFill>
                <a:latin typeface="Times"/>
                <a:cs typeface="Times"/>
              </a:rPr>
              <a:t> = 5675</a:t>
            </a:r>
          </a:p>
        </p:txBody>
      </p:sp>
    </p:spTree>
    <p:extLst>
      <p:ext uri="{BB962C8B-B14F-4D97-AF65-F5344CB8AC3E}">
        <p14:creationId xmlns:p14="http://schemas.microsoft.com/office/powerpoint/2010/main" val="2869957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55"/>
            <a:ext cx="9144000" cy="3504287"/>
          </a:xfrm>
          <a:prstGeom prst="rect">
            <a:avLst/>
          </a:prstGeom>
        </p:spPr>
      </p:pic>
      <p:sp>
        <p:nvSpPr>
          <p:cNvPr id="6" name="Rectangle 5"/>
          <p:cNvSpPr/>
          <p:nvPr/>
        </p:nvSpPr>
        <p:spPr>
          <a:xfrm>
            <a:off x="607834" y="4717842"/>
            <a:ext cx="7970345" cy="1477328"/>
          </a:xfrm>
          <a:prstGeom prst="rect">
            <a:avLst/>
          </a:prstGeom>
        </p:spPr>
        <p:txBody>
          <a:bodyPr wrap="square">
            <a:spAutoFit/>
          </a:bodyPr>
          <a:lstStyle/>
          <a:p>
            <a:pPr algn="ctr"/>
            <a:r>
              <a:rPr lang="en-US" b="1" dirty="0" smtClean="0">
                <a:latin typeface="Times"/>
                <a:cs typeface="Times"/>
              </a:rPr>
              <a:t>Formula: </a:t>
            </a:r>
          </a:p>
          <a:p>
            <a:pPr algn="ctr"/>
            <a:r>
              <a:rPr lang="en-US" b="1" dirty="0" smtClean="0">
                <a:latin typeface="Times"/>
                <a:cs typeface="Times"/>
              </a:rPr>
              <a:t>Log(CPUE) = s(Longitude, Latitude, </a:t>
            </a:r>
            <a:r>
              <a:rPr lang="en-US" b="1" dirty="0" err="1" smtClean="0">
                <a:latin typeface="Times"/>
                <a:cs typeface="Times"/>
              </a:rPr>
              <a:t>bs</a:t>
            </a:r>
            <a:r>
              <a:rPr lang="en-US" b="1" dirty="0" smtClean="0">
                <a:latin typeface="Times"/>
                <a:cs typeface="Times"/>
              </a:rPr>
              <a:t>='</a:t>
            </a:r>
            <a:r>
              <a:rPr lang="en-US" b="1" dirty="0" err="1" smtClean="0">
                <a:latin typeface="Times"/>
                <a:cs typeface="Times"/>
              </a:rPr>
              <a:t>ts</a:t>
            </a:r>
            <a:r>
              <a:rPr lang="en-US" b="1" dirty="0" smtClean="0">
                <a:latin typeface="Times"/>
                <a:cs typeface="Times"/>
              </a:rPr>
              <a:t>', k=50) + s(MUD, </a:t>
            </a:r>
            <a:r>
              <a:rPr lang="en-US" b="1" dirty="0" err="1" smtClean="0">
                <a:latin typeface="Times"/>
                <a:cs typeface="Times"/>
              </a:rPr>
              <a:t>bs</a:t>
            </a:r>
            <a:r>
              <a:rPr lang="en-US" b="1" dirty="0" smtClean="0">
                <a:latin typeface="Times"/>
                <a:cs typeface="Times"/>
              </a:rPr>
              <a:t>='</a:t>
            </a:r>
            <a:r>
              <a:rPr lang="en-US" b="1" dirty="0" err="1" smtClean="0">
                <a:latin typeface="Times"/>
                <a:cs typeface="Times"/>
              </a:rPr>
              <a:t>ts</a:t>
            </a:r>
            <a:r>
              <a:rPr lang="en-US" b="1" dirty="0" smtClean="0">
                <a:latin typeface="Times"/>
                <a:cs typeface="Times"/>
              </a:rPr>
              <a:t>’)</a:t>
            </a:r>
          </a:p>
          <a:p>
            <a:pPr algn="ctr"/>
            <a:endParaRPr lang="en-US" b="1" dirty="0" smtClean="0">
              <a:latin typeface="Times"/>
              <a:cs typeface="Times"/>
            </a:endParaRPr>
          </a:p>
          <a:p>
            <a:pPr algn="ctr"/>
            <a:r>
              <a:rPr lang="en-US" dirty="0" smtClean="0">
                <a:latin typeface="Times"/>
                <a:cs typeface="Times"/>
              </a:rPr>
              <a:t>The model just works for average CPUE within all years (1983-2011)</a:t>
            </a:r>
          </a:p>
          <a:p>
            <a:pPr algn="ctr"/>
            <a:endParaRPr lang="en-US" b="1" dirty="0" smtClean="0">
              <a:latin typeface="Times"/>
              <a:cs typeface="Times"/>
            </a:endParaRPr>
          </a:p>
        </p:txBody>
      </p:sp>
      <p:sp>
        <p:nvSpPr>
          <p:cNvPr id="7" name="Rectangle 6"/>
          <p:cNvSpPr/>
          <p:nvPr/>
        </p:nvSpPr>
        <p:spPr>
          <a:xfrm>
            <a:off x="1699338" y="5969044"/>
            <a:ext cx="5366327" cy="830997"/>
          </a:xfrm>
          <a:prstGeom prst="rect">
            <a:avLst/>
          </a:prstGeom>
        </p:spPr>
        <p:txBody>
          <a:bodyPr wrap="square">
            <a:spAutoFit/>
          </a:bodyPr>
          <a:lstStyle/>
          <a:p>
            <a:pPr algn="ctr"/>
            <a:r>
              <a:rPr lang="en-US" sz="1600" b="1" dirty="0" smtClean="0">
                <a:solidFill>
                  <a:srgbClr val="0000FF"/>
                </a:solidFill>
                <a:latin typeface="Times"/>
                <a:cs typeface="Times"/>
              </a:rPr>
              <a:t>R-sq.(</a:t>
            </a:r>
            <a:r>
              <a:rPr lang="en-US" sz="1600" b="1" dirty="0" err="1" smtClean="0">
                <a:solidFill>
                  <a:srgbClr val="0000FF"/>
                </a:solidFill>
                <a:latin typeface="Times"/>
                <a:cs typeface="Times"/>
              </a:rPr>
              <a:t>adj</a:t>
            </a:r>
            <a:r>
              <a:rPr lang="en-US" sz="1600" b="1" dirty="0" smtClean="0">
                <a:solidFill>
                  <a:srgbClr val="0000FF"/>
                </a:solidFill>
                <a:latin typeface="Times"/>
                <a:cs typeface="Times"/>
              </a:rPr>
              <a:t>) =  0.7   Deviance explained = 71.9%</a:t>
            </a:r>
          </a:p>
          <a:p>
            <a:pPr algn="ctr"/>
            <a:r>
              <a:rPr lang="en-US" sz="1600" b="1" dirty="0" smtClean="0">
                <a:solidFill>
                  <a:srgbClr val="0000FF"/>
                </a:solidFill>
                <a:latin typeface="Times"/>
                <a:cs typeface="Times"/>
              </a:rPr>
              <a:t>P-value &lt; 0.005</a:t>
            </a:r>
          </a:p>
          <a:p>
            <a:pPr algn="ctr"/>
            <a:r>
              <a:rPr lang="en-US" sz="1600" b="1" dirty="0">
                <a:solidFill>
                  <a:srgbClr val="0000FF"/>
                </a:solidFill>
                <a:latin typeface="Times"/>
                <a:cs typeface="Times"/>
              </a:rPr>
              <a:t>n</a:t>
            </a:r>
            <a:r>
              <a:rPr lang="en-US" sz="1600" b="1" dirty="0" smtClean="0">
                <a:solidFill>
                  <a:srgbClr val="0000FF"/>
                </a:solidFill>
                <a:latin typeface="Times"/>
                <a:cs typeface="Times"/>
              </a:rPr>
              <a:t> = 691</a:t>
            </a:r>
          </a:p>
        </p:txBody>
      </p:sp>
      <p:sp>
        <p:nvSpPr>
          <p:cNvPr id="8" name="TextBox 7"/>
          <p:cNvSpPr txBox="1"/>
          <p:nvPr/>
        </p:nvSpPr>
        <p:spPr>
          <a:xfrm>
            <a:off x="607834" y="376206"/>
            <a:ext cx="7790472" cy="646331"/>
          </a:xfrm>
          <a:prstGeom prst="rect">
            <a:avLst/>
          </a:prstGeom>
          <a:noFill/>
        </p:spPr>
        <p:txBody>
          <a:bodyPr wrap="square" rtlCol="0">
            <a:spAutoFit/>
          </a:bodyPr>
          <a:lstStyle/>
          <a:p>
            <a:pPr algn="ctr"/>
            <a:r>
              <a:rPr lang="en-US" sz="3600" dirty="0" smtClean="0">
                <a:latin typeface="Times"/>
                <a:cs typeface="Times"/>
              </a:rPr>
              <a:t>GAM for brown shrimp CPUE </a:t>
            </a:r>
            <a:r>
              <a:rPr lang="en-US" sz="3600" dirty="0" err="1" smtClean="0">
                <a:latin typeface="Times"/>
                <a:cs typeface="Times"/>
              </a:rPr>
              <a:t>vs</a:t>
            </a:r>
            <a:r>
              <a:rPr lang="en-US" sz="3600" dirty="0" smtClean="0">
                <a:latin typeface="Times"/>
                <a:cs typeface="Times"/>
              </a:rPr>
              <a:t> Mud</a:t>
            </a:r>
            <a:endParaRPr lang="en-US" sz="3600" dirty="0">
              <a:latin typeface="Times"/>
              <a:cs typeface="Times"/>
            </a:endParaRPr>
          </a:p>
        </p:txBody>
      </p:sp>
    </p:spTree>
    <p:extLst>
      <p:ext uri="{BB962C8B-B14F-4D97-AF65-F5344CB8AC3E}">
        <p14:creationId xmlns:p14="http://schemas.microsoft.com/office/powerpoint/2010/main" val="3661562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109"/>
            <a:ext cx="8229600" cy="1143000"/>
          </a:xfrm>
        </p:spPr>
        <p:txBody>
          <a:bodyPr>
            <a:normAutofit/>
          </a:bodyPr>
          <a:lstStyle/>
          <a:p>
            <a:r>
              <a:rPr lang="en-US" sz="3600" dirty="0" smtClean="0">
                <a:latin typeface="Times"/>
                <a:cs typeface="Times"/>
              </a:rPr>
              <a:t>Prediction from the mud GAM</a:t>
            </a:r>
            <a:endParaRPr lang="en-US" sz="3600" dirty="0">
              <a:latin typeface="Times"/>
              <a:cs typeface="Times"/>
            </a:endParaRPr>
          </a:p>
        </p:txBody>
      </p:sp>
      <p:pic>
        <p:nvPicPr>
          <p:cNvPr id="4" name="Picture 3" descr="Rplot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324172"/>
          </a:xfrm>
          <a:prstGeom prst="rect">
            <a:avLst/>
          </a:prstGeom>
        </p:spPr>
      </p:pic>
      <p:sp>
        <p:nvSpPr>
          <p:cNvPr id="5" name="TextBox 4"/>
          <p:cNvSpPr txBox="1"/>
          <p:nvPr/>
        </p:nvSpPr>
        <p:spPr>
          <a:xfrm>
            <a:off x="648138" y="5639259"/>
            <a:ext cx="7451717" cy="646331"/>
          </a:xfrm>
          <a:prstGeom prst="rect">
            <a:avLst/>
          </a:prstGeom>
          <a:noFill/>
        </p:spPr>
        <p:txBody>
          <a:bodyPr wrap="none" rtlCol="0">
            <a:spAutoFit/>
          </a:bodyPr>
          <a:lstStyle/>
          <a:p>
            <a:pPr algn="ctr"/>
            <a:r>
              <a:rPr lang="en-US" dirty="0" smtClean="0">
                <a:latin typeface="Times"/>
                <a:cs typeface="Times"/>
              </a:rPr>
              <a:t>Prediction made using the mud percentage interpolated by IDW for the </a:t>
            </a:r>
            <a:r>
              <a:rPr lang="en-US" dirty="0" err="1" smtClean="0">
                <a:latin typeface="Times"/>
                <a:cs typeface="Times"/>
              </a:rPr>
              <a:t>GoM</a:t>
            </a:r>
            <a:r>
              <a:rPr lang="en-US" dirty="0" smtClean="0">
                <a:latin typeface="Times"/>
                <a:cs typeface="Times"/>
              </a:rPr>
              <a:t>.</a:t>
            </a:r>
          </a:p>
          <a:p>
            <a:pPr algn="ctr"/>
            <a:r>
              <a:rPr lang="en-US" dirty="0" smtClean="0">
                <a:latin typeface="Times"/>
                <a:cs typeface="Times"/>
              </a:rPr>
              <a:t>White spaces represent no mud values available (NA)</a:t>
            </a:r>
            <a:endParaRPr lang="en-US" dirty="0">
              <a:latin typeface="Times"/>
              <a:cs typeface="Times"/>
            </a:endParaRPr>
          </a:p>
        </p:txBody>
      </p:sp>
    </p:spTree>
    <p:extLst>
      <p:ext uri="{BB962C8B-B14F-4D97-AF65-F5344CB8AC3E}">
        <p14:creationId xmlns:p14="http://schemas.microsoft.com/office/powerpoint/2010/main" val="2465458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362200"/>
            <a:ext cx="8686800" cy="4114800"/>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438400"/>
            <a:ext cx="8610600" cy="4038600"/>
          </a:xfrm>
          <a:effectLst/>
        </p:spPr>
        <p:txBody>
          <a:bodyPr numCol="1">
            <a:normAutofit/>
          </a:bodyPr>
          <a:lstStyle/>
          <a:p>
            <a:pPr>
              <a:buNone/>
            </a:pPr>
            <a:r>
              <a:rPr lang="en-US" i="1" dirty="0" smtClean="0">
                <a:solidFill>
                  <a:schemeClr val="bg1"/>
                </a:solidFill>
              </a:rPr>
              <a:t>What are the risk of major impacts – ecologically, economically, and otherwise – for any particular deepwater/ultra-deepwater well project?</a:t>
            </a:r>
          </a:p>
          <a:p>
            <a:pPr>
              <a:buNone/>
            </a:pPr>
            <a:endParaRPr lang="en-US" i="1" dirty="0" smtClean="0">
              <a:solidFill>
                <a:schemeClr val="bg1"/>
              </a:solidFill>
            </a:endParaRPr>
          </a:p>
          <a:p>
            <a:pPr>
              <a:buNone/>
            </a:pPr>
            <a:r>
              <a:rPr lang="en-US" b="1" dirty="0" smtClean="0">
                <a:solidFill>
                  <a:schemeClr val="bg1"/>
                </a:solidFill>
              </a:rPr>
              <a:t>SEER</a:t>
            </a:r>
            <a:r>
              <a:rPr lang="en-US" dirty="0" smtClean="0">
                <a:solidFill>
                  <a:schemeClr val="bg1"/>
                </a:solidFill>
              </a:rPr>
              <a:t> (Spatial Environmental Energy Research)</a:t>
            </a:r>
          </a:p>
          <a:p>
            <a:pPr>
              <a:buNone/>
            </a:pPr>
            <a:r>
              <a:rPr lang="en-US" b="1" dirty="0" smtClean="0">
                <a:solidFill>
                  <a:schemeClr val="bg1"/>
                </a:solidFill>
              </a:rPr>
              <a:t>NETL</a:t>
            </a:r>
            <a:r>
              <a:rPr lang="en-US" dirty="0" smtClean="0">
                <a:solidFill>
                  <a:schemeClr val="bg1"/>
                </a:solidFill>
              </a:rPr>
              <a:t> (National Energy Technology Laboratory) </a:t>
            </a:r>
          </a:p>
          <a:p>
            <a:pPr>
              <a:buNone/>
            </a:pPr>
            <a:r>
              <a:rPr lang="en-US" b="1" dirty="0" smtClean="0">
                <a:solidFill>
                  <a:schemeClr val="bg1"/>
                </a:solidFill>
              </a:rPr>
              <a:t>U.S. Dept. of Energy</a:t>
            </a:r>
          </a:p>
        </p:txBody>
      </p:sp>
      <p:cxnSp>
        <p:nvCxnSpPr>
          <p:cNvPr id="7" name="Straight Connector 6"/>
          <p:cNvCxnSpPr/>
          <p:nvPr/>
        </p:nvCxnSpPr>
        <p:spPr>
          <a:xfrm>
            <a:off x="381000" y="22098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0" y="1524000"/>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Project Deepwater</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Tree>
    <p:extLst>
      <p:ext uri="{BB962C8B-B14F-4D97-AF65-F5344CB8AC3E}">
        <p14:creationId xmlns:p14="http://schemas.microsoft.com/office/powerpoint/2010/main" val="2437087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pPr lvl="0">
              <a:defRPr/>
            </a:pP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Shrimp Model – Initial State</a:t>
            </a:r>
            <a:endPar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3" name="Content Placeholder 2"/>
          <p:cNvSpPr>
            <a:spLocks noGrp="1"/>
          </p:cNvSpPr>
          <p:nvPr>
            <p:ph idx="1"/>
          </p:nvPr>
        </p:nvSpPr>
        <p:spPr/>
        <p:txBody>
          <a:bodyPr/>
          <a:lstStyle/>
          <a:p>
            <a:r>
              <a:rPr lang="en-US" dirty="0" smtClean="0"/>
              <a:t>Picture of shrimp model</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9883"/>
            <a:ext cx="8765054"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270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Modeling Challenges</a:t>
            </a:r>
            <a:endParaRPr lang="en-US" dirty="0"/>
          </a:p>
        </p:txBody>
      </p:sp>
      <p:sp>
        <p:nvSpPr>
          <p:cNvPr id="3" name="Content Placeholder 2"/>
          <p:cNvSpPr>
            <a:spLocks noGrp="1"/>
          </p:cNvSpPr>
          <p:nvPr>
            <p:ph idx="1"/>
          </p:nvPr>
        </p:nvSpPr>
        <p:spPr>
          <a:xfrm>
            <a:off x="457200" y="1600200"/>
            <a:ext cx="8229600" cy="5257800"/>
          </a:xfrm>
        </p:spPr>
        <p:txBody>
          <a:bodyPr/>
          <a:lstStyle/>
          <a:p>
            <a:r>
              <a:rPr lang="en-US" dirty="0" smtClean="0">
                <a:solidFill>
                  <a:schemeClr val="bg1"/>
                </a:solidFill>
              </a:rPr>
              <a:t>Combinatorial:</a:t>
            </a:r>
            <a:endParaRPr lang="en-US" dirty="0" smtClean="0">
              <a:solidFill>
                <a:schemeClr val="bg1"/>
              </a:solidFill>
            </a:endParaRPr>
          </a:p>
          <a:p>
            <a:pPr lvl="1"/>
            <a:r>
              <a:rPr lang="en-US" dirty="0" smtClean="0">
                <a:solidFill>
                  <a:schemeClr val="bg1"/>
                </a:solidFill>
              </a:rPr>
              <a:t>Spatial resolution: Canals &lt; 30 meters</a:t>
            </a:r>
          </a:p>
          <a:p>
            <a:pPr lvl="1"/>
            <a:r>
              <a:rPr lang="en-US" dirty="0" smtClean="0">
                <a:solidFill>
                  <a:schemeClr val="bg1"/>
                </a:solidFill>
              </a:rPr>
              <a:t>Spatial Extent: 1500 kilometers</a:t>
            </a:r>
          </a:p>
          <a:p>
            <a:pPr lvl="1"/>
            <a:r>
              <a:rPr lang="en-US" dirty="0" smtClean="0">
                <a:solidFill>
                  <a:schemeClr val="bg1"/>
                </a:solidFill>
              </a:rPr>
              <a:t>Time step: 6 hours</a:t>
            </a:r>
          </a:p>
          <a:p>
            <a:pPr lvl="1"/>
            <a:r>
              <a:rPr lang="en-US" dirty="0" smtClean="0">
                <a:solidFill>
                  <a:schemeClr val="bg1"/>
                </a:solidFill>
              </a:rPr>
              <a:t>Time duration: 1 year to 10 years?</a:t>
            </a:r>
          </a:p>
          <a:p>
            <a:pPr lvl="1"/>
            <a:r>
              <a:rPr lang="en-US" dirty="0" smtClean="0">
                <a:solidFill>
                  <a:schemeClr val="bg1"/>
                </a:solidFill>
              </a:rPr>
              <a:t>Number of shrimp groups: 10,000?</a:t>
            </a:r>
            <a:endParaRPr lang="en-US" dirty="0">
              <a:solidFill>
                <a:schemeClr val="bg1"/>
              </a:solidFill>
            </a:endParaRPr>
          </a:p>
        </p:txBody>
      </p:sp>
      <p:cxnSp>
        <p:nvCxnSpPr>
          <p:cNvPr id="4" name="Straight Connector 3"/>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449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Solution?</a:t>
            </a:r>
            <a:endPar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3" name="Content Placeholder 2"/>
          <p:cNvSpPr>
            <a:spLocks noGrp="1"/>
          </p:cNvSpPr>
          <p:nvPr>
            <p:ph idx="1"/>
          </p:nvPr>
        </p:nvSpPr>
        <p:spPr>
          <a:xfrm>
            <a:off x="228600" y="1600200"/>
            <a:ext cx="8763000" cy="5257800"/>
          </a:xfrm>
          <a:solidFill>
            <a:srgbClr val="13343D"/>
          </a:solidFill>
        </p:spPr>
        <p:txBody>
          <a:bodyPr/>
          <a:lstStyle/>
          <a:p>
            <a:r>
              <a:rPr lang="en-US" dirty="0" smtClean="0">
                <a:solidFill>
                  <a:schemeClr val="bg1"/>
                </a:solidFill>
              </a:rPr>
              <a:t>300 meter resolution</a:t>
            </a:r>
          </a:p>
          <a:p>
            <a:pPr lvl="1"/>
            <a:r>
              <a:rPr lang="en-US" dirty="0" smtClean="0">
                <a:solidFill>
                  <a:schemeClr val="bg1"/>
                </a:solidFill>
              </a:rPr>
              <a:t>Maintaining open canals</a:t>
            </a:r>
          </a:p>
          <a:p>
            <a:pPr lvl="1"/>
            <a:r>
              <a:rPr lang="en-US" dirty="0" smtClean="0">
                <a:solidFill>
                  <a:schemeClr val="bg1"/>
                </a:solidFill>
              </a:rPr>
              <a:t>Additional layers for percent water cover</a:t>
            </a:r>
          </a:p>
          <a:p>
            <a:r>
              <a:rPr lang="en-US" dirty="0" smtClean="0">
                <a:solidFill>
                  <a:schemeClr val="bg1"/>
                </a:solidFill>
              </a:rPr>
              <a:t>Keep model really fast!</a:t>
            </a:r>
          </a:p>
          <a:p>
            <a:endParaRPr lang="en-US" dirty="0"/>
          </a:p>
        </p:txBody>
      </p:sp>
      <p:cxnSp>
        <p:nvCxnSpPr>
          <p:cNvPr id="4" name="Straight Connector 3"/>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717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Future Research &amp; </a:t>
            </a: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Monitoring</a:t>
            </a:r>
            <a:endParaRPr lang="en-US" dirty="0"/>
          </a:p>
        </p:txBody>
      </p:sp>
      <p:sp>
        <p:nvSpPr>
          <p:cNvPr id="3" name="Content Placeholder 2"/>
          <p:cNvSpPr>
            <a:spLocks noGrp="1"/>
          </p:cNvSpPr>
          <p:nvPr>
            <p:ph idx="1"/>
          </p:nvPr>
        </p:nvSpPr>
        <p:spPr/>
        <p:txBody>
          <a:bodyPr/>
          <a:lstStyle/>
          <a:p>
            <a:r>
              <a:rPr lang="en-US" dirty="0" smtClean="0"/>
              <a:t>Realistic Movement</a:t>
            </a:r>
            <a:endParaRPr lang="en-US" dirty="0"/>
          </a:p>
        </p:txBody>
      </p:sp>
      <p:cxnSp>
        <p:nvCxnSpPr>
          <p:cNvPr id="4" name="Straight Connector 3"/>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336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BlueSpray</a:t>
            </a:r>
            <a:endParaRPr lang="en-US" dirty="0"/>
          </a:p>
        </p:txBody>
      </p:sp>
      <p:sp>
        <p:nvSpPr>
          <p:cNvPr id="3" name="Content Placeholder 2"/>
          <p:cNvSpPr>
            <a:spLocks noGrp="1"/>
          </p:cNvSpPr>
          <p:nvPr>
            <p:ph idx="1"/>
          </p:nvPr>
        </p:nvSpPr>
        <p:spPr>
          <a:xfrm>
            <a:off x="457200" y="1295400"/>
            <a:ext cx="8229600" cy="5562600"/>
          </a:xfrm>
          <a:solidFill>
            <a:srgbClr val="13343D"/>
          </a:solidFill>
        </p:spPr>
        <p:txBody>
          <a:bodyPr>
            <a:normAutofit/>
          </a:bodyPr>
          <a:lstStyle/>
          <a:p>
            <a:r>
              <a:rPr lang="en-US" dirty="0" smtClean="0">
                <a:solidFill>
                  <a:schemeClr val="bg1"/>
                </a:solidFill>
              </a:rPr>
              <a:t>GIS Application for spatial transform development, modeling, processing, and cartography</a:t>
            </a:r>
          </a:p>
          <a:p>
            <a:r>
              <a:rPr lang="en-US" dirty="0" smtClean="0">
                <a:solidFill>
                  <a:schemeClr val="bg1"/>
                </a:solidFill>
              </a:rPr>
              <a:t>Java-based:</a:t>
            </a:r>
          </a:p>
          <a:p>
            <a:pPr lvl="1"/>
            <a:r>
              <a:rPr lang="en-US" dirty="0" smtClean="0">
                <a:solidFill>
                  <a:schemeClr val="bg1"/>
                </a:solidFill>
              </a:rPr>
              <a:t>MS-Windows, Mac, Linux, Unix</a:t>
            </a:r>
          </a:p>
          <a:p>
            <a:pPr lvl="1"/>
            <a:r>
              <a:rPr lang="en-US" dirty="0" smtClean="0">
                <a:solidFill>
                  <a:schemeClr val="bg1"/>
                </a:solidFill>
              </a:rPr>
              <a:t>Fast</a:t>
            </a:r>
          </a:p>
          <a:p>
            <a:pPr lvl="1"/>
            <a:r>
              <a:rPr lang="en-US" dirty="0" smtClean="0">
                <a:solidFill>
                  <a:schemeClr val="bg1"/>
                </a:solidFill>
              </a:rPr>
              <a:t>Robust (or will be)</a:t>
            </a:r>
          </a:p>
          <a:p>
            <a:r>
              <a:rPr lang="en-US" dirty="0" smtClean="0">
                <a:solidFill>
                  <a:schemeClr val="bg1"/>
                </a:solidFill>
              </a:rPr>
              <a:t>Currently in beta</a:t>
            </a:r>
          </a:p>
          <a:p>
            <a:r>
              <a:rPr lang="en-US" dirty="0" smtClean="0">
                <a:solidFill>
                  <a:schemeClr val="bg1"/>
                </a:solidFill>
              </a:rPr>
              <a:t>Available at </a:t>
            </a:r>
            <a:r>
              <a:rPr lang="en-US" dirty="0" smtClean="0">
                <a:solidFill>
                  <a:schemeClr val="bg1"/>
                </a:solidFill>
                <a:hlinkClick r:id="rId2"/>
              </a:rPr>
              <a:t>www.schoonerturtles.com</a:t>
            </a:r>
            <a:endParaRPr lang="en-US" dirty="0" smtClean="0">
              <a:solidFill>
                <a:schemeClr val="bg1"/>
              </a:solidFill>
            </a:endParaRPr>
          </a:p>
          <a:p>
            <a:r>
              <a:rPr lang="en-US" dirty="0" smtClean="0">
                <a:solidFill>
                  <a:schemeClr val="bg1"/>
                </a:solidFill>
              </a:rPr>
              <a:t>Email Jim for the passcode</a:t>
            </a:r>
            <a:endParaRPr lang="en-US" dirty="0">
              <a:solidFill>
                <a:schemeClr val="bg1"/>
              </a:solidFill>
            </a:endParaRPr>
          </a:p>
        </p:txBody>
      </p:sp>
    </p:spTree>
    <p:extLst>
      <p:ext uri="{BB962C8B-B14F-4D97-AF65-F5344CB8AC3E}">
        <p14:creationId xmlns:p14="http://schemas.microsoft.com/office/powerpoint/2010/main" val="2619880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3996039" y="155571"/>
            <a:ext cx="4716463" cy="396875"/>
          </a:xfrm>
          <a:prstGeom prst="rect">
            <a:avLst/>
          </a:prstGeom>
          <a:noFill/>
          <a:ln w="9525">
            <a:noFill/>
            <a:miter lim="800000"/>
            <a:headEnd/>
            <a:tailEnd/>
          </a:ln>
        </p:spPr>
        <p:txBody>
          <a:bodyPr>
            <a:spAutoFit/>
          </a:bodyPr>
          <a:lstStyle/>
          <a:p>
            <a:pPr algn="ctr">
              <a:spcBef>
                <a:spcPct val="50000"/>
              </a:spcBef>
            </a:pPr>
            <a:r>
              <a:rPr lang="en-US" sz="2000" b="1" i="1" dirty="0" smtClean="0"/>
              <a:t>Data </a:t>
            </a:r>
            <a:r>
              <a:rPr lang="en-US" sz="2000" b="1" i="1" dirty="0" smtClean="0">
                <a:solidFill>
                  <a:schemeClr val="accent1"/>
                </a:solidFill>
              </a:rPr>
              <a:t>Exchange</a:t>
            </a:r>
            <a:r>
              <a:rPr lang="en-US" sz="2000" b="1" i="1" dirty="0" smtClean="0"/>
              <a:t> for Energy Solutions</a:t>
            </a:r>
            <a:endParaRPr lang="en-US" sz="2000" b="1" i="1" dirty="0"/>
          </a:p>
        </p:txBody>
      </p:sp>
      <p:sp>
        <p:nvSpPr>
          <p:cNvPr id="31747" name="Rectangle 11"/>
          <p:cNvSpPr>
            <a:spLocks noChangeArrowheads="1"/>
          </p:cNvSpPr>
          <p:nvPr/>
        </p:nvSpPr>
        <p:spPr bwMode="auto">
          <a:xfrm>
            <a:off x="127117" y="2067685"/>
            <a:ext cx="3786378" cy="3724096"/>
          </a:xfrm>
          <a:prstGeom prst="rect">
            <a:avLst/>
          </a:prstGeom>
          <a:solidFill>
            <a:schemeClr val="bg1">
              <a:lumMod val="95000"/>
            </a:schemeClr>
          </a:solidFill>
          <a:ln w="9525">
            <a:noFill/>
            <a:miter lim="800000"/>
            <a:headEnd/>
            <a:tailEnd/>
          </a:ln>
        </p:spPr>
        <p:txBody>
          <a:bodyPr wrap="square">
            <a:spAutoFit/>
          </a:bodyPr>
          <a:lstStyle/>
          <a:p>
            <a:pPr marL="180975" lvl="1" indent="-180975" algn="ctr">
              <a:spcAft>
                <a:spcPts val="600"/>
              </a:spcAft>
              <a:buFont typeface="Arial" pitchFamily="34" charset="0"/>
              <a:buChar char="•"/>
            </a:pPr>
            <a:r>
              <a:rPr lang="en-US" sz="1400" b="1" i="1" dirty="0" smtClean="0"/>
              <a:t>R&amp;D coordination &amp; collaboration tool</a:t>
            </a:r>
          </a:p>
          <a:p>
            <a:pPr marL="180975" lvl="1" indent="-180975" algn="ctr">
              <a:spcAft>
                <a:spcPts val="600"/>
              </a:spcAft>
              <a:buFont typeface="Arial" pitchFamily="34" charset="0"/>
              <a:buChar char="•"/>
            </a:pPr>
            <a:r>
              <a:rPr lang="en-US" sz="1400" b="1" i="1" dirty="0" smtClean="0"/>
              <a:t>Share information across networks</a:t>
            </a:r>
          </a:p>
          <a:p>
            <a:pPr marL="180975" lvl="1" indent="-180975" algn="ctr">
              <a:spcAft>
                <a:spcPts val="600"/>
              </a:spcAft>
              <a:buFont typeface="Arial" pitchFamily="34" charset="0"/>
              <a:buChar char="•"/>
            </a:pPr>
            <a:r>
              <a:rPr lang="en-US" sz="1400" b="1" i="1" dirty="0" smtClean="0"/>
              <a:t>Rapid access through one site</a:t>
            </a:r>
          </a:p>
          <a:p>
            <a:pPr marL="180975" lvl="1" indent="-180975" algn="ctr">
              <a:spcAft>
                <a:spcPts val="600"/>
              </a:spcAft>
              <a:buFont typeface="Arial" pitchFamily="34" charset="0"/>
              <a:buChar char="•"/>
            </a:pPr>
            <a:r>
              <a:rPr lang="en-US" sz="1400" b="1" i="1" dirty="0" smtClean="0"/>
              <a:t>Online access for historical  data</a:t>
            </a:r>
          </a:p>
          <a:p>
            <a:pPr marL="180975" lvl="1" indent="-180975" algn="ctr">
              <a:spcAft>
                <a:spcPts val="600"/>
              </a:spcAft>
              <a:buFont typeface="Arial" pitchFamily="34" charset="0"/>
              <a:buChar char="•"/>
            </a:pPr>
            <a:r>
              <a:rPr lang="en-US" sz="1400" b="1" i="1" dirty="0" smtClean="0"/>
              <a:t>Venue for newly released datasets</a:t>
            </a:r>
          </a:p>
          <a:p>
            <a:pPr marL="180975" lvl="1" indent="-180975" algn="ctr">
              <a:spcAft>
                <a:spcPts val="600"/>
              </a:spcAft>
              <a:buFont typeface="Arial" pitchFamily="34" charset="0"/>
              <a:buChar char="•"/>
            </a:pPr>
            <a:r>
              <a:rPr lang="en-US" sz="1400" b="1" i="1" dirty="0" smtClean="0"/>
              <a:t>Security, database design, and structure leverage DHS system</a:t>
            </a:r>
          </a:p>
          <a:p>
            <a:pPr marL="180975" lvl="1" indent="-180975" algn="ctr">
              <a:spcAft>
                <a:spcPts val="600"/>
              </a:spcAft>
              <a:buFont typeface="Arial" pitchFamily="34" charset="0"/>
              <a:buChar char="•"/>
            </a:pPr>
            <a:r>
              <a:rPr lang="en-US" sz="1400" b="1" i="1" dirty="0" smtClean="0"/>
              <a:t>Built to accommodate both open access and restricted access data</a:t>
            </a:r>
          </a:p>
          <a:p>
            <a:pPr marL="180975" lvl="1" indent="-180975" algn="ctr">
              <a:spcAft>
                <a:spcPts val="600"/>
              </a:spcAft>
              <a:buFont typeface="Arial" pitchFamily="34" charset="0"/>
              <a:buChar char="•"/>
            </a:pPr>
            <a:r>
              <a:rPr lang="en-US" sz="1400" b="1" i="1" dirty="0" smtClean="0"/>
              <a:t>Role-based security allows for groups or “communities” within the system</a:t>
            </a:r>
          </a:p>
          <a:p>
            <a:pPr marL="180975" lvl="1" indent="-180975" algn="ctr">
              <a:spcAft>
                <a:spcPts val="600"/>
              </a:spcAft>
              <a:buFont typeface="Arial" pitchFamily="34" charset="0"/>
              <a:buChar char="•"/>
            </a:pPr>
            <a:r>
              <a:rPr lang="en-US" sz="1400" b="1" i="1" dirty="0" smtClean="0"/>
              <a:t>Future FY13 roll outs will incorporate spatial/mapping tools, displays and other opportunities</a:t>
            </a:r>
            <a:endParaRPr lang="en-US" sz="1400" b="1" dirty="0" smtClean="0"/>
          </a:p>
        </p:txBody>
      </p:sp>
      <p:pic>
        <p:nvPicPr>
          <p:cNvPr id="2" name="Picture 2"/>
          <p:cNvPicPr>
            <a:picLocks noChangeAspect="1" noChangeArrowheads="1"/>
          </p:cNvPicPr>
          <p:nvPr/>
        </p:nvPicPr>
        <p:blipFill>
          <a:blip r:embed="rId3" cstate="print"/>
          <a:srcRect/>
          <a:stretch>
            <a:fillRect/>
          </a:stretch>
        </p:blipFill>
        <p:spPr bwMode="auto">
          <a:xfrm>
            <a:off x="249949" y="305700"/>
            <a:ext cx="3500350" cy="1537286"/>
          </a:xfrm>
          <a:prstGeom prst="rect">
            <a:avLst/>
          </a:prstGeom>
          <a:noFill/>
          <a:ln w="9525">
            <a:noFill/>
            <a:miter lim="800000"/>
            <a:headEnd/>
            <a:tailEnd/>
          </a:ln>
        </p:spPr>
      </p:pic>
      <p:sp>
        <p:nvSpPr>
          <p:cNvPr id="6" name="TextBox 5"/>
          <p:cNvSpPr txBox="1"/>
          <p:nvPr/>
        </p:nvSpPr>
        <p:spPr>
          <a:xfrm>
            <a:off x="1918843" y="6481860"/>
            <a:ext cx="5055168" cy="338554"/>
          </a:xfrm>
          <a:prstGeom prst="rect">
            <a:avLst/>
          </a:prstGeom>
          <a:noFill/>
        </p:spPr>
        <p:txBody>
          <a:bodyPr wrap="square" rtlCol="0">
            <a:spAutoFit/>
          </a:bodyPr>
          <a:lstStyle/>
          <a:p>
            <a:pPr algn="ctr"/>
            <a:r>
              <a:rPr lang="en-US" sz="1600" b="1" i="1" dirty="0" smtClean="0">
                <a:solidFill>
                  <a:srgbClr val="FF0000"/>
                </a:solidFill>
              </a:rPr>
              <a:t>Now available at:  </a:t>
            </a:r>
            <a:r>
              <a:rPr lang="en-US" sz="1600" b="1" i="1" dirty="0" smtClean="0">
                <a:hlinkClick r:id="rId4"/>
              </a:rPr>
              <a:t>https://edx1.netl.doe.gov</a:t>
            </a:r>
            <a:r>
              <a:rPr lang="en-US" sz="1600" b="1" i="1" dirty="0" smtClean="0"/>
              <a:t> </a:t>
            </a:r>
            <a:endParaRPr lang="en-US" sz="1600" b="1" i="1" dirty="0"/>
          </a:p>
        </p:txBody>
      </p:sp>
      <p:sp>
        <p:nvSpPr>
          <p:cNvPr id="7" name="TextBox 6"/>
          <p:cNvSpPr txBox="1"/>
          <p:nvPr/>
        </p:nvSpPr>
        <p:spPr>
          <a:xfrm>
            <a:off x="51767" y="5876352"/>
            <a:ext cx="3889604" cy="446276"/>
          </a:xfrm>
          <a:prstGeom prst="rect">
            <a:avLst/>
          </a:prstGeom>
          <a:noFill/>
        </p:spPr>
        <p:txBody>
          <a:bodyPr wrap="square" rtlCol="0">
            <a:spAutoFit/>
          </a:bodyPr>
          <a:lstStyle/>
          <a:p>
            <a:pPr algn="ctr"/>
            <a:r>
              <a:rPr lang="en-US" sz="1400" b="1" dirty="0" smtClean="0">
                <a:solidFill>
                  <a:srgbClr val="FF0000"/>
                </a:solidFill>
              </a:rPr>
              <a:t>More information on EDX: </a:t>
            </a:r>
            <a:r>
              <a:rPr lang="en-US" sz="900" dirty="0" smtClean="0">
                <a:solidFill>
                  <a:srgbClr val="FF0000"/>
                </a:solidFill>
                <a:hlinkClick r:id="rId5"/>
              </a:rPr>
              <a:t>http://www.netl.doe.gov/publications/factsheets/rd/R%26D184%20.pdf</a:t>
            </a:r>
            <a:r>
              <a:rPr lang="en-US" sz="900" dirty="0" smtClean="0">
                <a:solidFill>
                  <a:srgbClr val="FF0000"/>
                </a:solidFill>
              </a:rPr>
              <a:t> </a:t>
            </a:r>
            <a:endParaRPr lang="en-US" sz="900" dirty="0"/>
          </a:p>
        </p:txBody>
      </p:sp>
      <p:grpSp>
        <p:nvGrpSpPr>
          <p:cNvPr id="13" name="Group 12"/>
          <p:cNvGrpSpPr/>
          <p:nvPr/>
        </p:nvGrpSpPr>
        <p:grpSpPr>
          <a:xfrm>
            <a:off x="4036327" y="628936"/>
            <a:ext cx="4953001" cy="4557595"/>
            <a:chOff x="3886199" y="533400"/>
            <a:chExt cx="4953001" cy="4557595"/>
          </a:xfrm>
        </p:grpSpPr>
        <p:grpSp>
          <p:nvGrpSpPr>
            <p:cNvPr id="12" name="Group 11"/>
            <p:cNvGrpSpPr/>
            <p:nvPr/>
          </p:nvGrpSpPr>
          <p:grpSpPr>
            <a:xfrm>
              <a:off x="3886200" y="533400"/>
              <a:ext cx="4953000" cy="4557595"/>
              <a:chOff x="3886200" y="533400"/>
              <a:chExt cx="4953000" cy="4557595"/>
            </a:xfrm>
          </p:grpSpPr>
          <p:pic>
            <p:nvPicPr>
              <p:cNvPr id="9" name="Picture 2"/>
              <p:cNvPicPr>
                <a:picLocks noChangeAspect="1" noChangeArrowheads="1"/>
              </p:cNvPicPr>
              <p:nvPr/>
            </p:nvPicPr>
            <p:blipFill>
              <a:blip r:embed="rId6" cstate="print"/>
              <a:srcRect b="29215"/>
              <a:stretch>
                <a:fillRect/>
              </a:stretch>
            </p:blipFill>
            <p:spPr bwMode="auto">
              <a:xfrm>
                <a:off x="3886200" y="533400"/>
                <a:ext cx="4953000" cy="4147782"/>
              </a:xfrm>
              <a:prstGeom prst="rect">
                <a:avLst/>
              </a:prstGeom>
              <a:noFill/>
              <a:ln w="19050" cmpd="sng">
                <a:noFill/>
                <a:miter lim="800000"/>
                <a:headEnd/>
                <a:tailEnd/>
              </a:ln>
            </p:spPr>
          </p:pic>
          <p:pic>
            <p:nvPicPr>
              <p:cNvPr id="10" name="Picture 2"/>
              <p:cNvPicPr>
                <a:picLocks noChangeAspect="1" noChangeArrowheads="1"/>
              </p:cNvPicPr>
              <p:nvPr/>
            </p:nvPicPr>
            <p:blipFill>
              <a:blip r:embed="rId6" cstate="print"/>
              <a:srcRect t="91376"/>
              <a:stretch>
                <a:fillRect/>
              </a:stretch>
            </p:blipFill>
            <p:spPr bwMode="auto">
              <a:xfrm>
                <a:off x="3886200" y="4585646"/>
                <a:ext cx="4953000" cy="505349"/>
              </a:xfrm>
              <a:prstGeom prst="rect">
                <a:avLst/>
              </a:prstGeom>
              <a:noFill/>
              <a:ln w="19050" cmpd="sng">
                <a:noFill/>
                <a:miter lim="800000"/>
                <a:headEnd/>
                <a:tailEnd/>
              </a:ln>
            </p:spPr>
          </p:pic>
        </p:grpSp>
        <p:sp>
          <p:nvSpPr>
            <p:cNvPr id="11" name="Rectangle 10"/>
            <p:cNvSpPr/>
            <p:nvPr/>
          </p:nvSpPr>
          <p:spPr>
            <a:xfrm>
              <a:off x="3886199" y="533400"/>
              <a:ext cx="4953001" cy="45575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4517409" y="5345332"/>
            <a:ext cx="3963083" cy="984885"/>
          </a:xfrm>
          <a:prstGeom prst="rect">
            <a:avLst/>
          </a:prstGeom>
          <a:solidFill>
            <a:schemeClr val="bg1">
              <a:lumMod val="95000"/>
            </a:schemeClr>
          </a:solidFill>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spcAft>
                <a:spcPts val="0"/>
              </a:spcAft>
            </a:pPr>
            <a:r>
              <a:rPr lang="en-US" sz="1600" b="1" u="sng" dirty="0" smtClean="0">
                <a:solidFill>
                  <a:schemeClr val="accent1"/>
                </a:solidFill>
              </a:rPr>
              <a:t>Designed for:</a:t>
            </a:r>
          </a:p>
          <a:p>
            <a:pPr marL="166688" lvl="1" indent="-166688" algn="ctr">
              <a:spcAft>
                <a:spcPts val="0"/>
              </a:spcAft>
              <a:buFontTx/>
              <a:buChar char="•"/>
            </a:pPr>
            <a:r>
              <a:rPr lang="en-US" sz="1400" b="1" dirty="0" smtClean="0">
                <a:solidFill>
                  <a:schemeClr val="accent1"/>
                </a:solidFill>
              </a:rPr>
              <a:t> </a:t>
            </a:r>
            <a:r>
              <a:rPr lang="en-US" sz="1400" b="1" i="1" dirty="0" smtClean="0">
                <a:solidFill>
                  <a:schemeClr val="accent1"/>
                </a:solidFill>
              </a:rPr>
              <a:t>Fossil &amp; renewable energy researchers</a:t>
            </a:r>
          </a:p>
          <a:p>
            <a:pPr marL="166688" lvl="1" indent="-166688" algn="ctr">
              <a:spcAft>
                <a:spcPts val="0"/>
              </a:spcAft>
              <a:buFontTx/>
              <a:buChar char="•"/>
            </a:pPr>
            <a:r>
              <a:rPr lang="en-US" sz="1400" b="1" i="1" dirty="0" smtClean="0">
                <a:solidFill>
                  <a:schemeClr val="accent1"/>
                </a:solidFill>
              </a:rPr>
              <a:t> Policy makers</a:t>
            </a:r>
          </a:p>
          <a:p>
            <a:pPr marL="166688" lvl="1" indent="-166688" algn="ctr">
              <a:spcAft>
                <a:spcPts val="0"/>
              </a:spcAft>
              <a:buFontTx/>
              <a:buChar char="•"/>
            </a:pPr>
            <a:r>
              <a:rPr lang="en-US" sz="1400" b="1" i="1" dirty="0" smtClean="0">
                <a:solidFill>
                  <a:schemeClr val="accent1"/>
                </a:solidFill>
              </a:rPr>
              <a:t> General public</a:t>
            </a:r>
            <a:endParaRPr lang="en-US" sz="1400" dirty="0"/>
          </a:p>
        </p:txBody>
      </p:sp>
    </p:spTree>
    <p:extLst>
      <p:ext uri="{BB962C8B-B14F-4D97-AF65-F5344CB8AC3E}">
        <p14:creationId xmlns:p14="http://schemas.microsoft.com/office/powerpoint/2010/main" val="93915051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pic>
        <p:nvPicPr>
          <p:cNvPr id="4" name="Picture 2" descr="Oil &amp; Gas Leasing on Alaska's North Slope and Arctic Ocean (August 11, 2009)"/>
          <p:cNvPicPr>
            <a:picLocks noChangeAspect="1" noChangeArrowheads="1"/>
          </p:cNvPicPr>
          <p:nvPr/>
        </p:nvPicPr>
        <p:blipFill>
          <a:blip r:embed="rId3" cstate="screen"/>
          <a:srcRect/>
          <a:stretch>
            <a:fillRect/>
          </a:stretch>
        </p:blipFill>
        <p:spPr bwMode="auto">
          <a:xfrm>
            <a:off x="152400" y="1600200"/>
            <a:ext cx="8839200" cy="51324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3" name="Straight Connector 2"/>
          <p:cNvCxnSpPr/>
          <p:nvPr/>
        </p:nvCxnSpPr>
        <p:spPr>
          <a:xfrm>
            <a:off x="152400" y="1219200"/>
            <a:ext cx="8634608"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152400" y="533400"/>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Future Research &amp;</a:t>
            </a:r>
            <a:r>
              <a:rPr kumimoji="0" lang="en-US" sz="4800" b="1" i="0" u="none" strike="noStrike" kern="1200" cap="none" spc="0" normalizeH="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 Monitoring</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Tree>
    <p:extLst>
      <p:ext uri="{BB962C8B-B14F-4D97-AF65-F5344CB8AC3E}">
        <p14:creationId xmlns:p14="http://schemas.microsoft.com/office/powerpoint/2010/main" val="35122413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362200"/>
            <a:ext cx="8763000" cy="4038600"/>
          </a:xfrm>
          <a:prstGeom prst="rect">
            <a:avLst/>
          </a:prstGeom>
          <a:solidFill>
            <a:schemeClr val="tx1">
              <a:alpha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438400"/>
            <a:ext cx="8534400" cy="3886200"/>
          </a:xfrm>
          <a:effectLst/>
        </p:spPr>
        <p:txBody>
          <a:bodyPr numCol="1">
            <a:normAutofit/>
          </a:bodyPr>
          <a:lstStyle/>
          <a:p>
            <a:pPr marL="338138" indent="-338138">
              <a:tabLst>
                <a:tab pos="338138" algn="l"/>
              </a:tabLst>
            </a:pPr>
            <a:r>
              <a:rPr lang="en-US" sz="4000" dirty="0" smtClean="0">
                <a:solidFill>
                  <a:schemeClr val="bg1"/>
                </a:solidFill>
              </a:rPr>
              <a:t>Dynamics of oil and sea-ice</a:t>
            </a:r>
          </a:p>
          <a:p>
            <a:pPr marL="338138" indent="-338138">
              <a:tabLst>
                <a:tab pos="338138" algn="l"/>
              </a:tabLst>
            </a:pPr>
            <a:r>
              <a:rPr lang="en-US" sz="4000" dirty="0" smtClean="0">
                <a:solidFill>
                  <a:schemeClr val="bg1"/>
                </a:solidFill>
              </a:rPr>
              <a:t>Slower decomposition rates</a:t>
            </a:r>
          </a:p>
          <a:p>
            <a:pPr marL="338138" indent="-338138">
              <a:tabLst>
                <a:tab pos="338138" algn="l"/>
              </a:tabLst>
            </a:pPr>
            <a:r>
              <a:rPr lang="en-US" sz="4000" dirty="0" smtClean="0">
                <a:solidFill>
                  <a:schemeClr val="bg1"/>
                </a:solidFill>
              </a:rPr>
              <a:t>Sensitive ecosystems</a:t>
            </a:r>
          </a:p>
          <a:p>
            <a:pPr marL="338138" indent="-338138">
              <a:tabLst>
                <a:tab pos="338138" algn="l"/>
              </a:tabLst>
            </a:pPr>
            <a:r>
              <a:rPr lang="en-US" sz="4000" dirty="0" smtClean="0">
                <a:solidFill>
                  <a:schemeClr val="bg1"/>
                </a:solidFill>
              </a:rPr>
              <a:t>Difficulty of response times, ability, and logistics</a:t>
            </a:r>
          </a:p>
          <a:p>
            <a:pPr marL="338138" indent="-338138">
              <a:tabLst>
                <a:tab pos="338138" algn="l"/>
              </a:tabLst>
            </a:pPr>
            <a:endParaRPr lang="en-US" sz="5900" dirty="0" smtClean="0">
              <a:solidFill>
                <a:schemeClr val="bg1"/>
              </a:solidFill>
            </a:endParaRPr>
          </a:p>
          <a:p>
            <a:pPr marL="338138" indent="-338138">
              <a:tabLst>
                <a:tab pos="338138" algn="l"/>
              </a:tabLst>
            </a:pPr>
            <a:endParaRPr lang="en-US" sz="5900" dirty="0" smtClean="0">
              <a:solidFill>
                <a:schemeClr val="bg1"/>
              </a:solidFill>
            </a:endParaRPr>
          </a:p>
        </p:txBody>
      </p:sp>
      <p:cxnSp>
        <p:nvCxnSpPr>
          <p:cNvPr id="7" name="Straight Connector 6"/>
          <p:cNvCxnSpPr/>
          <p:nvPr/>
        </p:nvCxnSpPr>
        <p:spPr>
          <a:xfrm>
            <a:off x="381000" y="22098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0" y="1524000"/>
            <a:ext cx="91440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  Arctic Drilling</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Tree>
    <p:extLst>
      <p:ext uri="{BB962C8B-B14F-4D97-AF65-F5344CB8AC3E}">
        <p14:creationId xmlns:p14="http://schemas.microsoft.com/office/powerpoint/2010/main" val="35122413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2667000"/>
            <a:ext cx="7620000" cy="35814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38200" y="2743200"/>
            <a:ext cx="7620000" cy="3657600"/>
          </a:xfrm>
        </p:spPr>
        <p:txBody>
          <a:bodyPr>
            <a:noAutofit/>
          </a:bodyPr>
          <a:lstStyle/>
          <a:p>
            <a:r>
              <a:rPr lang="en-US" sz="2400" b="1" dirty="0" smtClean="0">
                <a:solidFill>
                  <a:schemeClr val="bg1"/>
                </a:solidFill>
              </a:rPr>
              <a:t>Oregon State University</a:t>
            </a:r>
          </a:p>
          <a:p>
            <a:r>
              <a:rPr lang="en-US" sz="2400" b="1" dirty="0" smtClean="0">
                <a:solidFill>
                  <a:schemeClr val="bg1"/>
                </a:solidFill>
              </a:rPr>
              <a:t>National Energy Technology Laboratory</a:t>
            </a:r>
          </a:p>
          <a:p>
            <a:r>
              <a:rPr lang="en-US" sz="2400" b="1" dirty="0" smtClean="0">
                <a:solidFill>
                  <a:schemeClr val="bg1"/>
                </a:solidFill>
              </a:rPr>
              <a:t>U.S. Department of Energy</a:t>
            </a:r>
          </a:p>
          <a:p>
            <a:r>
              <a:rPr lang="en-US" sz="2400" dirty="0" smtClean="0">
                <a:solidFill>
                  <a:schemeClr val="bg1"/>
                </a:solidFill>
              </a:rPr>
              <a:t>Background Image Credits </a:t>
            </a:r>
            <a:r>
              <a:rPr lang="en-US" sz="1800" dirty="0" smtClean="0">
                <a:solidFill>
                  <a:schemeClr val="bg1"/>
                </a:solidFill>
              </a:rPr>
              <a:t>(left to right)</a:t>
            </a:r>
            <a:endParaRPr lang="en-US" sz="2400" dirty="0" smtClean="0">
              <a:solidFill>
                <a:schemeClr val="bg1"/>
              </a:solidFill>
            </a:endParaRPr>
          </a:p>
          <a:p>
            <a:pPr lvl="1"/>
            <a:r>
              <a:rPr lang="en-US" sz="2000" i="1" dirty="0" smtClean="0">
                <a:solidFill>
                  <a:schemeClr val="bg1"/>
                </a:solidFill>
              </a:rPr>
              <a:t>Los Alamos National Laboratory</a:t>
            </a:r>
          </a:p>
          <a:p>
            <a:pPr lvl="1"/>
            <a:r>
              <a:rPr lang="en-US" sz="2000" i="1" dirty="0" smtClean="0">
                <a:solidFill>
                  <a:schemeClr val="bg1"/>
                </a:solidFill>
              </a:rPr>
              <a:t>National Oceanic and Atmospheric Administration</a:t>
            </a:r>
          </a:p>
          <a:p>
            <a:pPr lvl="1"/>
            <a:r>
              <a:rPr lang="en-US" sz="2000" i="1" dirty="0" smtClean="0">
                <a:solidFill>
                  <a:schemeClr val="bg1"/>
                </a:solidFill>
              </a:rPr>
              <a:t>U.S. Senate Committee on Environment and Public Works</a:t>
            </a:r>
          </a:p>
          <a:p>
            <a:pPr lvl="1"/>
            <a:endParaRPr lang="en-US" sz="2000" i="1" dirty="0" smtClean="0">
              <a:solidFill>
                <a:schemeClr val="bg1"/>
              </a:solidFill>
            </a:endParaRPr>
          </a:p>
        </p:txBody>
      </p:sp>
      <p:cxnSp>
        <p:nvCxnSpPr>
          <p:cNvPr id="7" name="Straight Connector 6"/>
          <p:cNvCxnSpPr/>
          <p:nvPr/>
        </p:nvCxnSpPr>
        <p:spPr>
          <a:xfrm>
            <a:off x="1371600" y="2438400"/>
            <a:ext cx="6400800" cy="0"/>
          </a:xfrm>
          <a:prstGeom prst="line">
            <a:avLst/>
          </a:prstGeom>
          <a:ln w="381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0" y="1752600"/>
            <a:ext cx="9144000" cy="762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Acknowledgments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grpSp>
        <p:nvGrpSpPr>
          <p:cNvPr id="13" name="Group 12"/>
          <p:cNvGrpSpPr/>
          <p:nvPr/>
        </p:nvGrpSpPr>
        <p:grpSpPr>
          <a:xfrm>
            <a:off x="5715000" y="5791200"/>
            <a:ext cx="2590800" cy="714703"/>
            <a:chOff x="6096000" y="5791200"/>
            <a:chExt cx="2209800" cy="609600"/>
          </a:xfrm>
        </p:grpSpPr>
        <p:pic>
          <p:nvPicPr>
            <p:cNvPr id="10" name="Picture 9" descr="DOE_tiny.png"/>
            <p:cNvPicPr>
              <a:picLocks noChangeAspect="1"/>
            </p:cNvPicPr>
            <p:nvPr/>
          </p:nvPicPr>
          <p:blipFill>
            <a:blip r:embed="rId3" cstate="screen"/>
            <a:stretch>
              <a:fillRect/>
            </a:stretch>
          </p:blipFill>
          <p:spPr>
            <a:xfrm>
              <a:off x="7010400" y="5791200"/>
              <a:ext cx="609600" cy="609600"/>
            </a:xfrm>
            <a:prstGeom prst="rect">
              <a:avLst/>
            </a:prstGeom>
            <a:ln w="28575">
              <a:solidFill>
                <a:schemeClr val="tx1"/>
              </a:solidFill>
            </a:ln>
          </p:spPr>
        </p:pic>
        <p:pic>
          <p:nvPicPr>
            <p:cNvPr id="11" name="Picture 10" descr="NETL_tiny.png"/>
            <p:cNvPicPr>
              <a:picLocks noChangeAspect="1"/>
            </p:cNvPicPr>
            <p:nvPr/>
          </p:nvPicPr>
          <p:blipFill>
            <a:blip r:embed="rId4" cstate="screen"/>
            <a:stretch>
              <a:fillRect/>
            </a:stretch>
          </p:blipFill>
          <p:spPr>
            <a:xfrm>
              <a:off x="6096000" y="5791200"/>
              <a:ext cx="792480" cy="609600"/>
            </a:xfrm>
            <a:prstGeom prst="rect">
              <a:avLst/>
            </a:prstGeom>
            <a:ln w="28575">
              <a:solidFill>
                <a:schemeClr val="tx1"/>
              </a:solidFill>
            </a:ln>
          </p:spPr>
        </p:pic>
        <p:pic>
          <p:nvPicPr>
            <p:cNvPr id="12" name="Picture 11" descr="OSU_tiny.png"/>
            <p:cNvPicPr>
              <a:picLocks noChangeAspect="1"/>
            </p:cNvPicPr>
            <p:nvPr/>
          </p:nvPicPr>
          <p:blipFill>
            <a:blip r:embed="rId5" cstate="screen"/>
            <a:stretch>
              <a:fillRect/>
            </a:stretch>
          </p:blipFill>
          <p:spPr>
            <a:xfrm>
              <a:off x="7744968" y="5791200"/>
              <a:ext cx="560832" cy="609600"/>
            </a:xfrm>
            <a:prstGeom prst="rect">
              <a:avLst/>
            </a:prstGeom>
            <a:ln w="28575">
              <a:solidFill>
                <a:schemeClr val="tx1"/>
              </a:solidFill>
            </a:ln>
          </p:spPr>
        </p:pic>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
        <p:nvSpPr>
          <p:cNvPr id="3" name="Content Placeholder 2"/>
          <p:cNvSpPr>
            <a:spLocks noGrp="1"/>
          </p:cNvSpPr>
          <p:nvPr>
            <p:ph idx="1"/>
          </p:nvPr>
        </p:nvSpPr>
        <p:spPr/>
        <p:txBody>
          <a:bodyPr/>
          <a:lstStyle/>
          <a:p>
            <a:r>
              <a:rPr lang="en-US" dirty="0" smtClean="0"/>
              <a:t>Following are potential slides or “pocket slides” to be used if needed.</a:t>
            </a:r>
          </a:p>
          <a:p>
            <a:r>
              <a:rPr lang="en-US" dirty="0" smtClean="0"/>
              <a:t>Citation:</a:t>
            </a:r>
          </a:p>
          <a:p>
            <a:pPr lvl="1"/>
            <a:r>
              <a:rPr lang="en-US" dirty="0" smtClean="0"/>
              <a:t>Graham, J</a:t>
            </a:r>
            <a:r>
              <a:rPr lang="en-US" dirty="0"/>
              <a:t>., </a:t>
            </a:r>
            <a:r>
              <a:rPr lang="en-US" dirty="0" smtClean="0"/>
              <a:t>K. Rose</a:t>
            </a:r>
            <a:r>
              <a:rPr lang="en-US" dirty="0"/>
              <a:t>, </a:t>
            </a:r>
            <a:r>
              <a:rPr lang="en-US" dirty="0" smtClean="0"/>
              <a:t>L. </a:t>
            </a:r>
            <a:r>
              <a:rPr lang="en-US" dirty="0" err="1" smtClean="0"/>
              <a:t>Sim</a:t>
            </a:r>
            <a:r>
              <a:rPr lang="en-US" dirty="0"/>
              <a:t>, </a:t>
            </a:r>
            <a:r>
              <a:rPr lang="en-US" dirty="0" smtClean="0"/>
              <a:t>J. Nelson</a:t>
            </a:r>
            <a:r>
              <a:rPr lang="en-US" dirty="0"/>
              <a:t>, </a:t>
            </a:r>
            <a:r>
              <a:rPr lang="en-US" dirty="0" smtClean="0"/>
              <a:t>K. Van </a:t>
            </a:r>
            <a:r>
              <a:rPr lang="en-US" dirty="0"/>
              <a:t>Acker, </a:t>
            </a:r>
            <a:r>
              <a:rPr lang="en-US" dirty="0" smtClean="0"/>
              <a:t>C. </a:t>
            </a:r>
            <a:r>
              <a:rPr lang="en-US" dirty="0" err="1" smtClean="0"/>
              <a:t>Disenhof</a:t>
            </a:r>
            <a:r>
              <a:rPr lang="en-US" dirty="0"/>
              <a:t>, </a:t>
            </a:r>
            <a:r>
              <a:rPr lang="en-US" dirty="0" smtClean="0"/>
              <a:t>C. </a:t>
            </a:r>
            <a:r>
              <a:rPr lang="en-US" dirty="0" err="1" smtClean="0"/>
              <a:t>Ringo</a:t>
            </a:r>
            <a:r>
              <a:rPr lang="en-US" dirty="0"/>
              <a:t>, </a:t>
            </a:r>
            <a:r>
              <a:rPr lang="en-US" dirty="0" smtClean="0"/>
              <a:t>and J. Bauer. 2012</a:t>
            </a:r>
            <a:r>
              <a:rPr lang="en-US" dirty="0"/>
              <a:t>. Learning From Deep Horizon: Connecting The Public, Researchers, And Decision Makers In Risk Assessment And Response To Oil Spills. North America Congress for Conservation </a:t>
            </a:r>
            <a:r>
              <a:rPr lang="en-US" dirty="0" smtClean="0"/>
              <a:t>Biology.</a:t>
            </a:r>
            <a:endParaRPr lang="en-US" dirty="0"/>
          </a:p>
        </p:txBody>
      </p:sp>
    </p:spTree>
    <p:extLst>
      <p:ext uri="{BB962C8B-B14F-4D97-AF65-F5344CB8AC3E}">
        <p14:creationId xmlns:p14="http://schemas.microsoft.com/office/powerpoint/2010/main" val="1272515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cxnSp>
        <p:nvCxnSpPr>
          <p:cNvPr id="12" name="Straight Connector 11"/>
          <p:cNvCxnSpPr/>
          <p:nvPr/>
        </p:nvCxnSpPr>
        <p:spPr>
          <a:xfrm>
            <a:off x="381000" y="9144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228600"/>
            <a:ext cx="9144000" cy="762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Overall Modeling Problem</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grpSp>
        <p:nvGrpSpPr>
          <p:cNvPr id="22" name="Group 21"/>
          <p:cNvGrpSpPr/>
          <p:nvPr/>
        </p:nvGrpSpPr>
        <p:grpSpPr>
          <a:xfrm>
            <a:off x="152400" y="1219200"/>
            <a:ext cx="8839200" cy="5486400"/>
            <a:chOff x="304800" y="1371600"/>
            <a:chExt cx="8386126" cy="5105400"/>
          </a:xfrm>
        </p:grpSpPr>
        <p:pic>
          <p:nvPicPr>
            <p:cNvPr id="5" name="Picture 4" descr="scene.png"/>
            <p:cNvPicPr>
              <a:picLocks noChangeAspect="1"/>
            </p:cNvPicPr>
            <p:nvPr/>
          </p:nvPicPr>
          <p:blipFill>
            <a:blip r:embed="rId3" cstate="screen"/>
            <a:stretch>
              <a:fillRect/>
            </a:stretch>
          </p:blipFill>
          <p:spPr>
            <a:xfrm>
              <a:off x="304800" y="1371600"/>
              <a:ext cx="8386126" cy="5105400"/>
            </a:xfrm>
            <a:prstGeom prst="rect">
              <a:avLst/>
            </a:prstGeom>
          </p:spPr>
        </p:pic>
        <p:cxnSp>
          <p:nvCxnSpPr>
            <p:cNvPr id="6" name="Straight Connector 5"/>
            <p:cNvCxnSpPr>
              <a:stCxn id="17" idx="3"/>
              <a:endCxn id="19" idx="0"/>
            </p:cNvCxnSpPr>
            <p:nvPr/>
          </p:nvCxnSpPr>
          <p:spPr>
            <a:xfrm>
              <a:off x="3881336" y="2126846"/>
              <a:ext cx="1681264" cy="1302154"/>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cxnSp>
          <p:nvCxnSpPr>
            <p:cNvPr id="7" name="Straight Connector 6"/>
            <p:cNvCxnSpPr>
              <a:stCxn id="17" idx="3"/>
              <a:endCxn id="21" idx="1"/>
            </p:cNvCxnSpPr>
            <p:nvPr/>
          </p:nvCxnSpPr>
          <p:spPr>
            <a:xfrm>
              <a:off x="3881336" y="2126846"/>
              <a:ext cx="1071664" cy="6754"/>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cxnSp>
          <p:nvCxnSpPr>
            <p:cNvPr id="8" name="Straight Connector 7"/>
            <p:cNvCxnSpPr>
              <a:stCxn id="14" idx="0"/>
              <a:endCxn id="15" idx="2"/>
            </p:cNvCxnSpPr>
            <p:nvPr/>
          </p:nvCxnSpPr>
          <p:spPr>
            <a:xfrm flipV="1">
              <a:off x="2059832" y="4710892"/>
              <a:ext cx="0" cy="484216"/>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cxnSp>
          <p:nvCxnSpPr>
            <p:cNvPr id="9" name="Straight Connector 8"/>
            <p:cNvCxnSpPr>
              <a:stCxn id="15" idx="0"/>
              <a:endCxn id="16" idx="2"/>
            </p:cNvCxnSpPr>
            <p:nvPr/>
          </p:nvCxnSpPr>
          <p:spPr>
            <a:xfrm flipV="1">
              <a:off x="2059832" y="3796492"/>
              <a:ext cx="0" cy="470708"/>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cxnSp>
          <p:nvCxnSpPr>
            <p:cNvPr id="10" name="Straight Connector 9"/>
            <p:cNvCxnSpPr>
              <a:stCxn id="18" idx="1"/>
              <a:endCxn id="21" idx="3"/>
            </p:cNvCxnSpPr>
            <p:nvPr/>
          </p:nvCxnSpPr>
          <p:spPr>
            <a:xfrm flipH="1">
              <a:off x="6167336" y="2126846"/>
              <a:ext cx="995464" cy="6754"/>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sp>
          <p:nvSpPr>
            <p:cNvPr id="13" name="Arc 12"/>
            <p:cNvSpPr/>
            <p:nvPr/>
          </p:nvSpPr>
          <p:spPr>
            <a:xfrm flipH="1">
              <a:off x="2057400" y="2133600"/>
              <a:ext cx="1219200" cy="2362200"/>
            </a:xfrm>
            <a:prstGeom prst="arc">
              <a:avLst/>
            </a:prstGeom>
            <a:ln w="76200">
              <a:solidFill>
                <a:schemeClr val="accent5">
                  <a:lumMod val="20000"/>
                  <a:lumOff val="80000"/>
                </a:schemeClr>
              </a:solidFill>
              <a:headEnd type="triangle" w="med" len="med"/>
              <a:tailEnd type="none" w="med" len="med"/>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1452664" y="5195108"/>
              <a:ext cx="1214336" cy="4436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Reservoir</a:t>
              </a:r>
              <a:endParaRPr lang="en-US" b="1" dirty="0">
                <a:solidFill>
                  <a:schemeClr val="tx1"/>
                </a:solidFill>
              </a:endParaRPr>
            </a:p>
          </p:txBody>
        </p:sp>
        <p:sp>
          <p:nvSpPr>
            <p:cNvPr id="15" name="Rectangle 14"/>
            <p:cNvSpPr/>
            <p:nvPr/>
          </p:nvSpPr>
          <p:spPr>
            <a:xfrm>
              <a:off x="1452664" y="4267200"/>
              <a:ext cx="1214336" cy="4436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Blowout</a:t>
              </a:r>
              <a:endParaRPr lang="en-US" b="1" dirty="0">
                <a:solidFill>
                  <a:schemeClr val="tx1"/>
                </a:solidFill>
              </a:endParaRPr>
            </a:p>
          </p:txBody>
        </p:sp>
        <p:sp>
          <p:nvSpPr>
            <p:cNvPr id="16" name="Rectangle 15"/>
            <p:cNvSpPr/>
            <p:nvPr/>
          </p:nvSpPr>
          <p:spPr>
            <a:xfrm>
              <a:off x="1452664" y="3352800"/>
              <a:ext cx="1214336" cy="4436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Plume</a:t>
              </a:r>
              <a:endParaRPr lang="en-US" b="1" dirty="0">
                <a:solidFill>
                  <a:schemeClr val="tx1"/>
                </a:solidFill>
              </a:endParaRPr>
            </a:p>
          </p:txBody>
        </p:sp>
        <p:sp>
          <p:nvSpPr>
            <p:cNvPr id="17" name="Rectangle 16"/>
            <p:cNvSpPr/>
            <p:nvPr/>
          </p:nvSpPr>
          <p:spPr>
            <a:xfrm>
              <a:off x="2667000" y="1905000"/>
              <a:ext cx="1214336" cy="4436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Transport</a:t>
              </a:r>
              <a:endParaRPr lang="en-US" b="1" dirty="0">
                <a:solidFill>
                  <a:schemeClr val="tx1"/>
                </a:solidFill>
              </a:endParaRPr>
            </a:p>
          </p:txBody>
        </p:sp>
        <p:sp>
          <p:nvSpPr>
            <p:cNvPr id="18" name="Rectangle 17"/>
            <p:cNvSpPr/>
            <p:nvPr/>
          </p:nvSpPr>
          <p:spPr>
            <a:xfrm>
              <a:off x="7162800" y="1828800"/>
              <a:ext cx="1214336" cy="5960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Species Ranges</a:t>
              </a:r>
              <a:endParaRPr lang="en-US" b="1" dirty="0">
                <a:solidFill>
                  <a:schemeClr val="tx1"/>
                </a:solidFill>
              </a:endParaRPr>
            </a:p>
          </p:txBody>
        </p:sp>
        <p:sp>
          <p:nvSpPr>
            <p:cNvPr id="19" name="Rectangle 18"/>
            <p:cNvSpPr/>
            <p:nvPr/>
          </p:nvSpPr>
          <p:spPr>
            <a:xfrm>
              <a:off x="4953000" y="3429000"/>
              <a:ext cx="1219200" cy="596092"/>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Human Impacts</a:t>
              </a:r>
              <a:endParaRPr lang="en-US" b="1" dirty="0">
                <a:solidFill>
                  <a:schemeClr val="tx1"/>
                </a:solidFill>
              </a:endParaRPr>
            </a:p>
          </p:txBody>
        </p:sp>
        <p:cxnSp>
          <p:nvCxnSpPr>
            <p:cNvPr id="20" name="Straight Connector 19"/>
            <p:cNvCxnSpPr>
              <a:stCxn id="21" idx="2"/>
              <a:endCxn id="19" idx="0"/>
            </p:cNvCxnSpPr>
            <p:nvPr/>
          </p:nvCxnSpPr>
          <p:spPr>
            <a:xfrm>
              <a:off x="5560168" y="2438400"/>
              <a:ext cx="2432" cy="990600"/>
            </a:xfrm>
            <a:prstGeom prst="line">
              <a:avLst/>
            </a:prstGeom>
            <a:ln w="76200">
              <a:solidFill>
                <a:schemeClr val="accent5">
                  <a:lumMod val="20000"/>
                  <a:lumOff val="80000"/>
                </a:schemeClr>
              </a:solidFill>
              <a:headEnd type="none" w="med" len="med"/>
              <a:tailEnd type="triangle" w="med" len="med"/>
            </a:ln>
            <a:effectLst>
              <a:glow rad="63500">
                <a:schemeClr val="tx1">
                  <a:alpha val="40000"/>
                </a:schemeClr>
              </a:glow>
            </a:effectLst>
          </p:spPr>
          <p:style>
            <a:lnRef idx="1">
              <a:schemeClr val="dk1"/>
            </a:lnRef>
            <a:fillRef idx="0">
              <a:schemeClr val="dk1"/>
            </a:fillRef>
            <a:effectRef idx="0">
              <a:schemeClr val="dk1"/>
            </a:effectRef>
            <a:fontRef idx="minor">
              <a:schemeClr val="tx1"/>
            </a:fontRef>
          </p:style>
        </p:cxnSp>
        <p:sp>
          <p:nvSpPr>
            <p:cNvPr id="21" name="Rectangle 20"/>
            <p:cNvSpPr/>
            <p:nvPr/>
          </p:nvSpPr>
          <p:spPr>
            <a:xfrm>
              <a:off x="4953000" y="1828800"/>
              <a:ext cx="1214336" cy="609600"/>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Ecosystem Impacts</a:t>
              </a:r>
              <a:endParaRPr lang="en-US" b="1" dirty="0">
                <a:solidFill>
                  <a:schemeClr val="tx1"/>
                </a:solidFill>
              </a:endParaRPr>
            </a:p>
          </p:txBody>
        </p:sp>
      </p:grpSp>
    </p:spTree>
    <p:extLst>
      <p:ext uri="{BB962C8B-B14F-4D97-AF65-F5344CB8AC3E}">
        <p14:creationId xmlns:p14="http://schemas.microsoft.com/office/powerpoint/2010/main" val="35122413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defRPr/>
            </a:pPr>
            <a:r>
              <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Spatially </a:t>
            </a: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Explicit </a:t>
            </a:r>
            <a:r>
              <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Population Model</a:t>
            </a:r>
          </a:p>
        </p:txBody>
      </p:sp>
      <p:sp>
        <p:nvSpPr>
          <p:cNvPr id="3" name="Content Placeholder 2"/>
          <p:cNvSpPr>
            <a:spLocks noGrp="1"/>
          </p:cNvSpPr>
          <p:nvPr>
            <p:ph idx="1"/>
          </p:nvPr>
        </p:nvSpPr>
        <p:spPr>
          <a:xfrm>
            <a:off x="457200" y="1600200"/>
            <a:ext cx="8229600" cy="5257800"/>
          </a:xfrm>
          <a:solidFill>
            <a:srgbClr val="13343D"/>
          </a:solidFill>
        </p:spPr>
        <p:txBody>
          <a:bodyPr/>
          <a:lstStyle/>
          <a:p>
            <a:r>
              <a:rPr lang="en-US" dirty="0" smtClean="0">
                <a:solidFill>
                  <a:schemeClr val="bg1"/>
                </a:solidFill>
              </a:rPr>
              <a:t>Models a population in space and time</a:t>
            </a:r>
          </a:p>
          <a:p>
            <a:r>
              <a:rPr lang="en-US" dirty="0" smtClean="0">
                <a:solidFill>
                  <a:schemeClr val="bg1"/>
                </a:solidFill>
              </a:rPr>
              <a:t>Required to:</a:t>
            </a:r>
          </a:p>
          <a:p>
            <a:pPr lvl="1"/>
            <a:r>
              <a:rPr lang="en-US" dirty="0" smtClean="0">
                <a:solidFill>
                  <a:schemeClr val="bg1"/>
                </a:solidFill>
              </a:rPr>
              <a:t>Understand the spatial-temporal impacts of an oil spill on shrimp, and to model the recovery</a:t>
            </a:r>
          </a:p>
          <a:p>
            <a:endParaRPr lang="en-US" dirty="0"/>
          </a:p>
        </p:txBody>
      </p:sp>
      <p:cxnSp>
        <p:nvCxnSpPr>
          <p:cNvPr id="4" name="Straight Connector 3"/>
          <p:cNvCxnSpPr/>
          <p:nvPr/>
        </p:nvCxnSpPr>
        <p:spPr>
          <a:xfrm>
            <a:off x="381000" y="12192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057400" y="3663980"/>
            <a:ext cx="4800600" cy="3194020"/>
            <a:chOff x="3429000" y="3551015"/>
            <a:chExt cx="5602586" cy="3727612"/>
          </a:xfrm>
        </p:grpSpPr>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9000" y="3551015"/>
              <a:ext cx="5602586" cy="32393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6768" y="5760107"/>
              <a:ext cx="1142999" cy="1518520"/>
            </a:xfrm>
            <a:prstGeom prst="rect">
              <a:avLst/>
            </a:prstGeom>
            <a:solidFill>
              <a:schemeClr val="bg1"/>
            </a:solidFill>
            <a:ln>
              <a:noFill/>
            </a:ln>
            <a:effectLst/>
          </p:spPr>
        </p:pic>
        <p:sp>
          <p:nvSpPr>
            <p:cNvPr id="8" name="TextBox 7"/>
            <p:cNvSpPr txBox="1"/>
            <p:nvPr/>
          </p:nvSpPr>
          <p:spPr>
            <a:xfrm>
              <a:off x="3505200" y="3634811"/>
              <a:ext cx="4482917" cy="380625"/>
            </a:xfrm>
            <a:prstGeom prst="rect">
              <a:avLst/>
            </a:prstGeom>
            <a:solidFill>
              <a:schemeClr val="bg1"/>
            </a:solidFill>
            <a:ln>
              <a:solidFill>
                <a:schemeClr val="tx1"/>
              </a:solidFill>
            </a:ln>
          </p:spPr>
          <p:txBody>
            <a:bodyPr wrap="none" rtlCol="0">
              <a:spAutoFit/>
            </a:bodyPr>
            <a:lstStyle/>
            <a:p>
              <a:pPr fontAlgn="base">
                <a:spcBef>
                  <a:spcPct val="0"/>
                </a:spcBef>
                <a:spcAft>
                  <a:spcPct val="0"/>
                </a:spcAft>
              </a:pPr>
              <a:r>
                <a:rPr lang="en-US" sz="1200" b="1" i="1" dirty="0" smtClean="0">
                  <a:solidFill>
                    <a:srgbClr val="003399"/>
                  </a:solidFill>
                  <a:cs typeface="Arial" charset="0"/>
                </a:rPr>
                <a:t>Initial Modeled Brown Shrimp Distribution</a:t>
              </a:r>
              <a:endParaRPr lang="en-US" sz="1200" b="1" i="1" dirty="0">
                <a:solidFill>
                  <a:srgbClr val="003399"/>
                </a:solidFill>
                <a:cs typeface="Arial" charset="0"/>
              </a:endParaRPr>
            </a:p>
          </p:txBody>
        </p:sp>
      </p:grpSp>
    </p:spTree>
    <p:extLst>
      <p:ext uri="{BB962C8B-B14F-4D97-AF65-F5344CB8AC3E}">
        <p14:creationId xmlns:p14="http://schemas.microsoft.com/office/powerpoint/2010/main" val="3548008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r>
              <a:rPr lang="en-US" dirty="0" smtClean="0"/>
              <a:t>Brown shrimp CPUE and NAO?</a:t>
            </a:r>
            <a:endParaRPr lang="en-US" dirty="0"/>
          </a:p>
        </p:txBody>
      </p:sp>
      <p:pic>
        <p:nvPicPr>
          <p:cNvPr id="4" name="Picture 3" descr="CPUE_NAO_YE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4676"/>
            <a:ext cx="9144000" cy="3775339"/>
          </a:xfrm>
          <a:prstGeom prst="rect">
            <a:avLst/>
          </a:prstGeom>
        </p:spPr>
      </p:pic>
    </p:spTree>
    <p:extLst>
      <p:ext uri="{BB962C8B-B14F-4D97-AF65-F5344CB8AC3E}">
        <p14:creationId xmlns:p14="http://schemas.microsoft.com/office/powerpoint/2010/main" val="21748992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179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090273" cy="156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542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8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632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971"/>
            <a:ext cx="9144000" cy="652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512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574"/>
            <a:ext cx="8991600" cy="68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368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04" y="304800"/>
            <a:ext cx="871829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02150" y="6481496"/>
            <a:ext cx="4515852" cy="369332"/>
          </a:xfrm>
          <a:prstGeom prst="rect">
            <a:avLst/>
          </a:prstGeom>
          <a:noFill/>
        </p:spPr>
        <p:txBody>
          <a:bodyPr wrap="none" rtlCol="0">
            <a:spAutoFit/>
          </a:bodyPr>
          <a:lstStyle/>
          <a:p>
            <a:r>
              <a:rPr lang="en-US" dirty="0" smtClean="0"/>
              <a:t>NOAA Fisheries: Office of Protected Resources</a:t>
            </a:r>
            <a:endParaRPr lang="en-US" dirty="0"/>
          </a:p>
        </p:txBody>
      </p:sp>
    </p:spTree>
    <p:extLst>
      <p:ext uri="{BB962C8B-B14F-4D97-AF65-F5344CB8AC3E}">
        <p14:creationId xmlns:p14="http://schemas.microsoft.com/office/powerpoint/2010/main" val="37701222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0250"/>
            <a:ext cx="26479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5809141"/>
            <a:ext cx="1981200" cy="102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5801638"/>
            <a:ext cx="2921164" cy="105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5" y="2841637"/>
            <a:ext cx="5869075" cy="8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2077" y="5257800"/>
            <a:ext cx="1611923" cy="161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1630" y="3733800"/>
            <a:ext cx="1770744" cy="157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52400" y="3048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Hundreds of Organizations…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11" name="Straight Connector 10"/>
          <p:cNvCxnSpPr/>
          <p:nvPr/>
        </p:nvCxnSpPr>
        <p:spPr>
          <a:xfrm>
            <a:off x="228600" y="9906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727098"/>
            <a:ext cx="2285999" cy="128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3733800"/>
            <a:ext cx="4876801" cy="127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2819400"/>
            <a:ext cx="3276600" cy="89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5029200"/>
            <a:ext cx="7237343" cy="76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8356" y="1779111"/>
            <a:ext cx="1865644" cy="104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28800"/>
            <a:ext cx="4404527" cy="1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9200" y="1828800"/>
            <a:ext cx="2209800" cy="99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7684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smtClean="0">
                <a:solidFill>
                  <a:schemeClr val="bg1"/>
                </a:solidFill>
              </a:rPr>
              <a:t>States:</a:t>
            </a:r>
          </a:p>
          <a:p>
            <a:pPr lvl="1"/>
            <a:r>
              <a:rPr lang="en-US" dirty="0" smtClean="0">
                <a:solidFill>
                  <a:schemeClr val="bg1"/>
                </a:solidFill>
              </a:rPr>
              <a:t>Alabama</a:t>
            </a:r>
          </a:p>
          <a:p>
            <a:pPr lvl="1"/>
            <a:r>
              <a:rPr lang="en-US" dirty="0" smtClean="0">
                <a:solidFill>
                  <a:schemeClr val="bg1"/>
                </a:solidFill>
              </a:rPr>
              <a:t>Louisiana</a:t>
            </a:r>
          </a:p>
          <a:p>
            <a:pPr lvl="1"/>
            <a:r>
              <a:rPr lang="en-US" dirty="0" smtClean="0">
                <a:solidFill>
                  <a:schemeClr val="bg1"/>
                </a:solidFill>
              </a:rPr>
              <a:t>Florida</a:t>
            </a:r>
          </a:p>
          <a:p>
            <a:pPr lvl="1"/>
            <a:r>
              <a:rPr lang="en-US" dirty="0" smtClean="0">
                <a:solidFill>
                  <a:schemeClr val="bg1"/>
                </a:solidFill>
              </a:rPr>
              <a:t>Texas</a:t>
            </a:r>
          </a:p>
          <a:p>
            <a:pPr lvl="1"/>
            <a:r>
              <a:rPr lang="en-US" dirty="0" smtClean="0">
                <a:solidFill>
                  <a:schemeClr val="bg1"/>
                </a:solidFill>
              </a:rPr>
              <a:t>Mississippi</a:t>
            </a:r>
          </a:p>
          <a:p>
            <a:r>
              <a:rPr lang="en-US" dirty="0" smtClean="0">
                <a:solidFill>
                  <a:schemeClr val="bg1"/>
                </a:solidFill>
              </a:rPr>
              <a:t>Commercial</a:t>
            </a:r>
          </a:p>
          <a:p>
            <a:r>
              <a:rPr lang="en-US" dirty="0" smtClean="0">
                <a:solidFill>
                  <a:schemeClr val="bg1"/>
                </a:solidFill>
              </a:rPr>
              <a:t>Military</a:t>
            </a:r>
            <a:endParaRPr lang="en-US" dirty="0">
              <a:solidFill>
                <a:schemeClr val="bg1"/>
              </a:solidFill>
            </a:endParaRPr>
          </a:p>
        </p:txBody>
      </p:sp>
      <p:sp>
        <p:nvSpPr>
          <p:cNvPr id="9" name="Content Placeholder 8"/>
          <p:cNvSpPr>
            <a:spLocks noGrp="1"/>
          </p:cNvSpPr>
          <p:nvPr>
            <p:ph sz="half" idx="2"/>
          </p:nvPr>
        </p:nvSpPr>
        <p:spPr/>
        <p:txBody>
          <a:bodyPr/>
          <a:lstStyle/>
          <a:p>
            <a:r>
              <a:rPr lang="en-US" dirty="0" smtClean="0">
                <a:solidFill>
                  <a:schemeClr val="bg1"/>
                </a:solidFill>
              </a:rPr>
              <a:t>Federal:</a:t>
            </a:r>
          </a:p>
          <a:p>
            <a:pPr lvl="1"/>
            <a:r>
              <a:rPr lang="en-US" dirty="0" smtClean="0">
                <a:solidFill>
                  <a:schemeClr val="bg1"/>
                </a:solidFill>
              </a:rPr>
              <a:t>NOAA</a:t>
            </a:r>
          </a:p>
          <a:p>
            <a:pPr lvl="1"/>
            <a:r>
              <a:rPr lang="en-US" dirty="0" smtClean="0">
                <a:solidFill>
                  <a:schemeClr val="bg1"/>
                </a:solidFill>
              </a:rPr>
              <a:t>NASA</a:t>
            </a:r>
          </a:p>
          <a:p>
            <a:pPr lvl="1"/>
            <a:r>
              <a:rPr lang="en-US" dirty="0" smtClean="0">
                <a:solidFill>
                  <a:schemeClr val="bg1"/>
                </a:solidFill>
              </a:rPr>
              <a:t>Dept. of Interior </a:t>
            </a:r>
          </a:p>
          <a:p>
            <a:pPr lvl="1"/>
            <a:r>
              <a:rPr lang="en-US" dirty="0" smtClean="0">
                <a:solidFill>
                  <a:schemeClr val="bg1"/>
                </a:solidFill>
              </a:rPr>
              <a:t>Fish &amp; Wildlife Service</a:t>
            </a:r>
          </a:p>
          <a:p>
            <a:pPr lvl="1"/>
            <a:r>
              <a:rPr lang="en-US" dirty="0" smtClean="0">
                <a:solidFill>
                  <a:schemeClr val="bg1"/>
                </a:solidFill>
              </a:rPr>
              <a:t>Dept. of Energy</a:t>
            </a:r>
          </a:p>
          <a:p>
            <a:r>
              <a:rPr lang="en-US" dirty="0" smtClean="0">
                <a:solidFill>
                  <a:schemeClr val="bg1"/>
                </a:solidFill>
              </a:rPr>
              <a:t>Local:</a:t>
            </a:r>
          </a:p>
          <a:p>
            <a:pPr lvl="1"/>
            <a:r>
              <a:rPr lang="en-US" dirty="0">
                <a:solidFill>
                  <a:schemeClr val="bg1"/>
                </a:solidFill>
              </a:rPr>
              <a:t>T</a:t>
            </a:r>
            <a:r>
              <a:rPr lang="en-US" dirty="0" smtClean="0">
                <a:solidFill>
                  <a:schemeClr val="bg1"/>
                </a:solidFill>
              </a:rPr>
              <a:t>oo many to list!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505538"/>
            <a:ext cx="7004329" cy="13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52400" y="3048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Organizations Involved</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7" name="Straight Connector 6"/>
          <p:cNvCxnSpPr/>
          <p:nvPr/>
        </p:nvCxnSpPr>
        <p:spPr>
          <a:xfrm>
            <a:off x="228600" y="9906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38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r>
              <a:rPr lang="en-US" dirty="0" smtClean="0"/>
              <a:t>Image of the leave blocks, oil wells, pipelines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6121"/>
            <a:ext cx="9157398" cy="549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52400" y="457200"/>
            <a:ext cx="9372600" cy="762000"/>
          </a:xfrm>
          <a:prstGeom prst="rect">
            <a:avLst/>
          </a:prstGeom>
        </p:spPr>
        <p:txBody>
          <a:bodyPr vert="horz" lIns="91440" tIns="45720" rIns="91440" bIns="45720" rtlCol="0" anchor="ctr">
            <a:normAutofit fontScale="97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a:t>
            </a: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a typeface="+mj-ea"/>
                <a:cs typeface="+mj-cs"/>
              </a:rPr>
              <a:t> Lease Blocks and Oil Wells</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cxnSp>
        <p:nvCxnSpPr>
          <p:cNvPr id="6" name="Straight Connector 5"/>
          <p:cNvCxnSpPr/>
          <p:nvPr/>
        </p:nvCxnSpPr>
        <p:spPr>
          <a:xfrm>
            <a:off x="228600" y="1143000"/>
            <a:ext cx="86106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791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Steps</a:t>
            </a:r>
            <a:endParaRPr lang="en-US"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Research the overall task</a:t>
            </a:r>
          </a:p>
          <a:p>
            <a:r>
              <a:rPr lang="en-US" dirty="0" smtClean="0"/>
              <a:t>What is available?  What needs to be done?</a:t>
            </a:r>
          </a:p>
          <a:p>
            <a:r>
              <a:rPr lang="en-US" dirty="0" smtClean="0"/>
              <a:t>Gather data (lots of data)</a:t>
            </a:r>
          </a:p>
          <a:p>
            <a:r>
              <a:rPr lang="en-US" dirty="0" smtClean="0"/>
              <a:t>Develop models</a:t>
            </a:r>
          </a:p>
          <a:p>
            <a:pPr lvl="1"/>
            <a:r>
              <a:rPr lang="en-US" dirty="0" smtClean="0"/>
              <a:t>Species distributions</a:t>
            </a:r>
          </a:p>
          <a:p>
            <a:pPr lvl="1"/>
            <a:r>
              <a:rPr lang="en-US" dirty="0" smtClean="0"/>
              <a:t>Oil spill extent</a:t>
            </a:r>
          </a:p>
          <a:p>
            <a:pPr lvl="1"/>
            <a:r>
              <a:rPr lang="en-US" dirty="0" smtClean="0"/>
              <a:t>Toxicity</a:t>
            </a:r>
          </a:p>
          <a:p>
            <a:pPr lvl="1"/>
            <a:r>
              <a:rPr lang="en-US" dirty="0" smtClean="0"/>
              <a:t>Economic</a:t>
            </a:r>
          </a:p>
          <a:p>
            <a:r>
              <a:rPr lang="en-US" dirty="0" smtClean="0"/>
              <a:t>Model risks &amp; impacts</a:t>
            </a:r>
            <a:endParaRPr lang="en-US" dirty="0"/>
          </a:p>
        </p:txBody>
      </p:sp>
    </p:spTree>
    <p:extLst>
      <p:ext uri="{BB962C8B-B14F-4D97-AF65-F5344CB8AC3E}">
        <p14:creationId xmlns:p14="http://schemas.microsoft.com/office/powerpoint/2010/main" val="2885767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87083"/>
        </a:solidFill>
        <a:effectLst/>
      </p:bgPr>
    </p:bg>
    <p:spTree>
      <p:nvGrpSpPr>
        <p:cNvPr id="1" name=""/>
        <p:cNvGrpSpPr/>
        <p:nvPr/>
      </p:nvGrpSpPr>
      <p:grpSpPr>
        <a:xfrm>
          <a:off x="0" y="0"/>
          <a:ext cx="0" cy="0"/>
          <a:chOff x="0" y="0"/>
          <a:chExt cx="0" cy="0"/>
        </a:xfrm>
      </p:grpSpPr>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1">
            <a:normAutofit/>
          </a:bodyPr>
          <a:lstStyle/>
          <a:p>
            <a:pPr marL="338138" indent="-338138">
              <a:tabLst>
                <a:tab pos="338138" algn="l"/>
              </a:tabLst>
            </a:pPr>
            <a:r>
              <a:rPr lang="en-US" dirty="0" smtClean="0">
                <a:solidFill>
                  <a:schemeClr val="bg1"/>
                </a:solidFill>
              </a:rPr>
              <a:t>Overlap Impact Model</a:t>
            </a:r>
            <a:endParaRPr lang="en-US" dirty="0">
              <a:solidFill>
                <a:schemeClr val="bg1"/>
              </a:solidFill>
            </a:endParaRPr>
          </a:p>
          <a:p>
            <a:pPr marL="738188" lvl="1" indent="-338138">
              <a:tabLst>
                <a:tab pos="338138" algn="l"/>
              </a:tabLst>
            </a:pPr>
            <a:r>
              <a:rPr lang="en-US" dirty="0">
                <a:solidFill>
                  <a:schemeClr val="bg1"/>
                </a:solidFill>
              </a:rPr>
              <a:t>“Staining” </a:t>
            </a:r>
            <a:r>
              <a:rPr lang="en-US" dirty="0" smtClean="0">
                <a:solidFill>
                  <a:schemeClr val="bg1"/>
                </a:solidFill>
              </a:rPr>
              <a:t>of 3d-grid at specified </a:t>
            </a:r>
            <a:r>
              <a:rPr lang="en-US" dirty="0">
                <a:solidFill>
                  <a:schemeClr val="bg1"/>
                </a:solidFill>
              </a:rPr>
              <a:t>time </a:t>
            </a:r>
            <a:r>
              <a:rPr lang="en-US" dirty="0" smtClean="0">
                <a:solidFill>
                  <a:schemeClr val="bg1"/>
                </a:solidFill>
              </a:rPr>
              <a:t>intervals, determine overlaps with species distributions</a:t>
            </a:r>
          </a:p>
          <a:p>
            <a:pPr marL="738188" lvl="1" indent="-338138">
              <a:tabLst>
                <a:tab pos="338138" algn="l"/>
              </a:tabLst>
            </a:pPr>
            <a:r>
              <a:rPr lang="en-US" dirty="0" smtClean="0">
                <a:solidFill>
                  <a:schemeClr val="bg1"/>
                </a:solidFill>
              </a:rPr>
              <a:t>Determination of concentration, but total and by fractions of each distillation cut and estimated average molar mass</a:t>
            </a:r>
            <a:endParaRPr lang="en-US" dirty="0">
              <a:solidFill>
                <a:schemeClr val="bg1"/>
              </a:solidFill>
            </a:endParaRPr>
          </a:p>
          <a:p>
            <a:pPr marL="338138" indent="-338138">
              <a:tabLst>
                <a:tab pos="338138" algn="l"/>
              </a:tabLst>
            </a:pPr>
            <a:r>
              <a:rPr lang="en-US" dirty="0">
                <a:solidFill>
                  <a:schemeClr val="bg1"/>
                </a:solidFill>
              </a:rPr>
              <a:t>Dissolved </a:t>
            </a:r>
            <a:r>
              <a:rPr lang="en-US" dirty="0" smtClean="0">
                <a:solidFill>
                  <a:schemeClr val="bg1"/>
                </a:solidFill>
              </a:rPr>
              <a:t>Oils</a:t>
            </a:r>
            <a:endParaRPr lang="en-US" dirty="0">
              <a:solidFill>
                <a:schemeClr val="bg1"/>
              </a:solidFill>
            </a:endParaRPr>
          </a:p>
          <a:p>
            <a:pPr marL="738188" lvl="1" indent="-338138">
              <a:tabLst>
                <a:tab pos="338138" algn="l"/>
              </a:tabLst>
            </a:pPr>
            <a:r>
              <a:rPr lang="en-US" dirty="0">
                <a:solidFill>
                  <a:schemeClr val="bg1"/>
                </a:solidFill>
              </a:rPr>
              <a:t>Integrate dissolved oils into </a:t>
            </a:r>
            <a:r>
              <a:rPr lang="en-US" dirty="0" smtClean="0">
                <a:solidFill>
                  <a:schemeClr val="bg1"/>
                </a:solidFill>
              </a:rPr>
              <a:t>flow model to track movement of potentially toxic water masses</a:t>
            </a:r>
            <a:endParaRPr lang="en-US" dirty="0">
              <a:solidFill>
                <a:schemeClr val="bg1"/>
              </a:solidFill>
            </a:endParaRP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Integration with Impacts</a:t>
            </a:r>
          </a:p>
        </p:txBody>
      </p:sp>
    </p:spTree>
    <p:extLst>
      <p:ext uri="{BB962C8B-B14F-4D97-AF65-F5344CB8AC3E}">
        <p14:creationId xmlns:p14="http://schemas.microsoft.com/office/powerpoint/2010/main" val="1547515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2" anchor="ctr">
            <a:normAutofit fontScale="55000" lnSpcReduction="20000"/>
          </a:bodyPr>
          <a:lstStyle/>
          <a:p>
            <a:pPr marL="338138" indent="-338138">
              <a:spcBef>
                <a:spcPts val="600"/>
              </a:spcBef>
              <a:tabLst>
                <a:tab pos="338138" algn="l"/>
              </a:tabLst>
            </a:pPr>
            <a:r>
              <a:rPr lang="en-US" sz="4400" b="1" dirty="0">
                <a:solidFill>
                  <a:schemeClr val="bg1"/>
                </a:solidFill>
              </a:rPr>
              <a:t>Advection</a:t>
            </a:r>
            <a:r>
              <a:rPr lang="en-US" sz="4400" dirty="0">
                <a:solidFill>
                  <a:schemeClr val="bg1"/>
                </a:solidFill>
              </a:rPr>
              <a:t> from wind, wave, and currents</a:t>
            </a:r>
          </a:p>
          <a:p>
            <a:pPr marL="738188" lvl="1" indent="-338138">
              <a:spcBef>
                <a:spcPts val="600"/>
              </a:spcBef>
              <a:tabLst>
                <a:tab pos="338138" algn="l"/>
              </a:tabLst>
            </a:pPr>
            <a:r>
              <a:rPr lang="en-US" sz="2900" dirty="0">
                <a:solidFill>
                  <a:schemeClr val="bg1"/>
                </a:solidFill>
              </a:rPr>
              <a:t>Advection-diffusion equation</a:t>
            </a:r>
          </a:p>
          <a:p>
            <a:pPr marL="738188" lvl="1" indent="-338138">
              <a:spcBef>
                <a:spcPts val="600"/>
              </a:spcBef>
              <a:tabLst>
                <a:tab pos="338138" algn="l"/>
              </a:tabLst>
            </a:pPr>
            <a:r>
              <a:rPr lang="en-US" sz="2900" dirty="0">
                <a:solidFill>
                  <a:schemeClr val="bg1"/>
                </a:solidFill>
              </a:rPr>
              <a:t>Smagorinsky model for horizontal diffusivity</a:t>
            </a:r>
          </a:p>
          <a:p>
            <a:pPr marL="338138" indent="-338138">
              <a:spcBef>
                <a:spcPts val="600"/>
              </a:spcBef>
              <a:tabLst>
                <a:tab pos="338138" algn="l"/>
              </a:tabLst>
            </a:pPr>
            <a:r>
              <a:rPr lang="en-US" sz="4400" b="1" dirty="0">
                <a:solidFill>
                  <a:schemeClr val="bg1"/>
                </a:solidFill>
              </a:rPr>
              <a:t>Horizontal diffusion</a:t>
            </a:r>
          </a:p>
          <a:p>
            <a:pPr marL="738188" lvl="1" indent="-338138">
              <a:spcBef>
                <a:spcPts val="600"/>
              </a:spcBef>
              <a:tabLst>
                <a:tab pos="338138" algn="l"/>
              </a:tabLst>
            </a:pPr>
            <a:r>
              <a:rPr lang="en-US" sz="2900" dirty="0">
                <a:solidFill>
                  <a:schemeClr val="bg1"/>
                </a:solidFill>
              </a:rPr>
              <a:t>Random-walk technique</a:t>
            </a:r>
          </a:p>
          <a:p>
            <a:pPr marL="338138" indent="-338138">
              <a:spcBef>
                <a:spcPts val="600"/>
              </a:spcBef>
              <a:tabLst>
                <a:tab pos="338138" algn="l"/>
              </a:tabLst>
            </a:pPr>
            <a:r>
              <a:rPr lang="en-US" sz="4400" b="1" dirty="0" smtClean="0">
                <a:solidFill>
                  <a:schemeClr val="bg1"/>
                </a:solidFill>
              </a:rPr>
              <a:t>Spreading</a:t>
            </a:r>
            <a:endParaRPr lang="en-US" sz="4400" b="1" dirty="0">
              <a:solidFill>
                <a:schemeClr val="bg1"/>
              </a:solidFill>
            </a:endParaRPr>
          </a:p>
          <a:p>
            <a:pPr marL="738188" lvl="1" indent="-338138">
              <a:spcBef>
                <a:spcPts val="600"/>
              </a:spcBef>
              <a:tabLst>
                <a:tab pos="338138" algn="l"/>
              </a:tabLst>
            </a:pPr>
            <a:r>
              <a:rPr lang="en-US" sz="2900" dirty="0">
                <a:solidFill>
                  <a:schemeClr val="bg1"/>
                </a:solidFill>
              </a:rPr>
              <a:t>Initial spreading from gravity-inertial phase ignored as largely spread by plume</a:t>
            </a:r>
          </a:p>
          <a:p>
            <a:pPr marL="738188" lvl="1" indent="-338138">
              <a:spcBef>
                <a:spcPts val="600"/>
              </a:spcBef>
              <a:tabLst>
                <a:tab pos="338138" algn="l"/>
              </a:tabLst>
            </a:pPr>
            <a:r>
              <a:rPr lang="en-US" sz="2900" dirty="0">
                <a:solidFill>
                  <a:schemeClr val="bg1"/>
                </a:solidFill>
              </a:rPr>
              <a:t>Spread of slick past threshold size will use modified form of conversion model </a:t>
            </a:r>
          </a:p>
          <a:p>
            <a:pPr marL="338138" indent="-338138">
              <a:spcBef>
                <a:spcPts val="600"/>
              </a:spcBef>
              <a:tabLst>
                <a:tab pos="338138" algn="l"/>
              </a:tabLst>
            </a:pPr>
            <a:r>
              <a:rPr lang="en-US" sz="4400" b="1" dirty="0" smtClean="0">
                <a:solidFill>
                  <a:schemeClr val="bg1"/>
                </a:solidFill>
              </a:rPr>
              <a:t>Dispersion</a:t>
            </a:r>
            <a:endParaRPr lang="en-US" sz="4400" b="1" dirty="0">
              <a:solidFill>
                <a:schemeClr val="bg1"/>
              </a:solidFill>
            </a:endParaRPr>
          </a:p>
          <a:p>
            <a:pPr marL="738188" lvl="1" indent="-338138">
              <a:spcBef>
                <a:spcPts val="600"/>
              </a:spcBef>
              <a:tabLst>
                <a:tab pos="338138" algn="l"/>
              </a:tabLst>
            </a:pPr>
            <a:r>
              <a:rPr lang="en-US" sz="2900" dirty="0">
                <a:solidFill>
                  <a:schemeClr val="bg1"/>
                </a:solidFill>
              </a:rPr>
              <a:t>As factor in spreading or splitting parcels into sinking droplet clouds</a:t>
            </a:r>
          </a:p>
          <a:p>
            <a:pPr marL="738188" lvl="1" indent="-338138">
              <a:spcBef>
                <a:spcPts val="600"/>
              </a:spcBef>
              <a:tabLst>
                <a:tab pos="338138" algn="l"/>
              </a:tabLst>
            </a:pPr>
            <a:r>
              <a:rPr lang="en-US" sz="2900" dirty="0" err="1">
                <a:solidFill>
                  <a:schemeClr val="bg1"/>
                </a:solidFill>
              </a:rPr>
              <a:t>Delvigne</a:t>
            </a:r>
            <a:r>
              <a:rPr lang="en-US" sz="2900" dirty="0">
                <a:solidFill>
                  <a:schemeClr val="bg1"/>
                </a:solidFill>
              </a:rPr>
              <a:t> and Sweeney </a:t>
            </a:r>
            <a:r>
              <a:rPr lang="en-US" sz="2900" dirty="0" smtClean="0">
                <a:solidFill>
                  <a:schemeClr val="bg1"/>
                </a:solidFill>
              </a:rPr>
              <a:t>1988</a:t>
            </a:r>
            <a:endParaRPr lang="en-US" sz="4400" dirty="0" smtClean="0">
              <a:solidFill>
                <a:schemeClr val="bg1"/>
              </a:solidFill>
            </a:endParaRPr>
          </a:p>
          <a:p>
            <a:pPr marL="338138" indent="-338138">
              <a:spcBef>
                <a:spcPts val="600"/>
              </a:spcBef>
              <a:tabLst>
                <a:tab pos="338138" algn="l"/>
              </a:tabLst>
            </a:pPr>
            <a:r>
              <a:rPr lang="en-US" sz="4400" b="1" dirty="0" smtClean="0">
                <a:solidFill>
                  <a:schemeClr val="bg1"/>
                </a:solidFill>
              </a:rPr>
              <a:t>Evaporation</a:t>
            </a:r>
          </a:p>
          <a:p>
            <a:pPr marL="738188" lvl="1" indent="-338138">
              <a:spcBef>
                <a:spcPts val="600"/>
              </a:spcBef>
              <a:tabLst>
                <a:tab pos="338138" algn="l"/>
              </a:tabLst>
            </a:pPr>
            <a:r>
              <a:rPr lang="en-US" sz="2900" dirty="0" smtClean="0">
                <a:solidFill>
                  <a:schemeClr val="bg1"/>
                </a:solidFill>
              </a:rPr>
              <a:t>Pseudo-components approach by distillation cut</a:t>
            </a:r>
          </a:p>
          <a:p>
            <a:pPr marL="738188" lvl="1" indent="-338138">
              <a:spcBef>
                <a:spcPts val="600"/>
              </a:spcBef>
              <a:tabLst>
                <a:tab pos="338138" algn="l"/>
              </a:tabLst>
            </a:pPr>
            <a:r>
              <a:rPr lang="en-US" sz="2900" dirty="0" err="1" smtClean="0">
                <a:solidFill>
                  <a:schemeClr val="bg1"/>
                </a:solidFill>
              </a:rPr>
              <a:t>Daling</a:t>
            </a:r>
            <a:r>
              <a:rPr lang="en-US" sz="2900" dirty="0" smtClean="0">
                <a:solidFill>
                  <a:schemeClr val="bg1"/>
                </a:solidFill>
              </a:rPr>
              <a:t> et al. 1997</a:t>
            </a:r>
          </a:p>
          <a:p>
            <a:pPr marL="338138" indent="-338138">
              <a:spcBef>
                <a:spcPts val="600"/>
              </a:spcBef>
              <a:tabLst>
                <a:tab pos="338138" algn="l"/>
              </a:tabLst>
            </a:pPr>
            <a:r>
              <a:rPr lang="en-US" sz="4400" b="1" dirty="0" smtClean="0">
                <a:solidFill>
                  <a:schemeClr val="bg1"/>
                </a:solidFill>
              </a:rPr>
              <a:t>Emulsification</a:t>
            </a:r>
          </a:p>
          <a:p>
            <a:pPr marL="738188" lvl="1" indent="-338138">
              <a:spcBef>
                <a:spcPts val="600"/>
              </a:spcBef>
              <a:tabLst>
                <a:tab pos="338138" algn="l"/>
              </a:tabLst>
            </a:pPr>
            <a:r>
              <a:rPr lang="en-US" sz="2900" dirty="0" smtClean="0">
                <a:solidFill>
                  <a:schemeClr val="bg1"/>
                </a:solidFill>
              </a:rPr>
              <a:t>Empirical model of </a:t>
            </a:r>
            <a:r>
              <a:rPr lang="en-US" sz="2900" dirty="0" err="1" smtClean="0">
                <a:solidFill>
                  <a:schemeClr val="bg1"/>
                </a:solidFill>
              </a:rPr>
              <a:t>Fingas</a:t>
            </a:r>
            <a:r>
              <a:rPr lang="en-US" sz="2900" dirty="0" smtClean="0">
                <a:solidFill>
                  <a:schemeClr val="bg1"/>
                </a:solidFill>
              </a:rPr>
              <a:t> and Fieldhouse 2003, 2004</a:t>
            </a:r>
            <a:endParaRPr lang="en-US" sz="2900" dirty="0">
              <a:solidFill>
                <a:schemeClr val="bg1"/>
              </a:solidFill>
            </a:endParaRPr>
          </a:p>
          <a:p>
            <a:pPr marL="338138" indent="-338138">
              <a:spcBef>
                <a:spcPts val="600"/>
              </a:spcBef>
              <a:tabLst>
                <a:tab pos="338138" algn="l"/>
              </a:tabLst>
            </a:pPr>
            <a:r>
              <a:rPr lang="en-US" sz="4400" b="1" dirty="0" smtClean="0">
                <a:solidFill>
                  <a:schemeClr val="bg1"/>
                </a:solidFill>
              </a:rPr>
              <a:t>Biodegradation</a:t>
            </a:r>
            <a:endParaRPr lang="en-US" sz="4400" b="1" dirty="0">
              <a:solidFill>
                <a:schemeClr val="bg1"/>
              </a:solidFill>
            </a:endParaRPr>
          </a:p>
          <a:p>
            <a:pPr marL="738188" lvl="1" indent="-338138">
              <a:spcBef>
                <a:spcPts val="600"/>
              </a:spcBef>
              <a:tabLst>
                <a:tab pos="338138" algn="l"/>
              </a:tabLst>
            </a:pPr>
            <a:r>
              <a:rPr lang="en-US" sz="2900" dirty="0">
                <a:solidFill>
                  <a:schemeClr val="bg1"/>
                </a:solidFill>
              </a:rPr>
              <a:t>Significant to long-term fate of oil</a:t>
            </a:r>
          </a:p>
          <a:p>
            <a:pPr marL="738188" lvl="1" indent="-338138">
              <a:spcBef>
                <a:spcPts val="600"/>
              </a:spcBef>
              <a:tabLst>
                <a:tab pos="338138" algn="l"/>
              </a:tabLst>
            </a:pPr>
            <a:r>
              <a:rPr lang="en-US" sz="2900" dirty="0" smtClean="0">
                <a:solidFill>
                  <a:schemeClr val="bg1"/>
                </a:solidFill>
              </a:rPr>
              <a:t>Determines rates at depths</a:t>
            </a:r>
            <a:endParaRPr lang="en-US" sz="2900" dirty="0">
              <a:solidFill>
                <a:schemeClr val="bg1"/>
              </a:solidFill>
            </a:endParaRPr>
          </a:p>
          <a:p>
            <a:pPr marL="338138" indent="-338138">
              <a:spcBef>
                <a:spcPts val="600"/>
              </a:spcBef>
              <a:tabLst>
                <a:tab pos="338138" algn="l"/>
              </a:tabLst>
            </a:pPr>
            <a:r>
              <a:rPr lang="en-US" sz="4400" b="1" dirty="0">
                <a:solidFill>
                  <a:schemeClr val="bg1"/>
                </a:solidFill>
              </a:rPr>
              <a:t>Dissolution</a:t>
            </a:r>
          </a:p>
          <a:p>
            <a:pPr marL="738188" lvl="1" indent="-338138">
              <a:spcBef>
                <a:spcPts val="600"/>
              </a:spcBef>
              <a:tabLst>
                <a:tab pos="338138" algn="l"/>
              </a:tabLst>
            </a:pPr>
            <a:r>
              <a:rPr lang="en-US" sz="2900" dirty="0">
                <a:solidFill>
                  <a:schemeClr val="bg1"/>
                </a:solidFill>
              </a:rPr>
              <a:t>Insignificant for mass loss but may be significant for toxicity/impacts</a:t>
            </a:r>
          </a:p>
          <a:p>
            <a:pPr marL="338138" indent="-338138">
              <a:spcBef>
                <a:spcPts val="600"/>
              </a:spcBef>
              <a:tabLst>
                <a:tab pos="338138" algn="l"/>
              </a:tabLst>
            </a:pPr>
            <a:r>
              <a:rPr lang="en-US" sz="4400" b="1" dirty="0">
                <a:solidFill>
                  <a:schemeClr val="bg1"/>
                </a:solidFill>
              </a:rPr>
              <a:t>Photolysis</a:t>
            </a:r>
          </a:p>
          <a:p>
            <a:pPr marL="738188" lvl="1" indent="-338138">
              <a:spcBef>
                <a:spcPts val="600"/>
              </a:spcBef>
              <a:tabLst>
                <a:tab pos="338138" algn="l"/>
              </a:tabLst>
            </a:pPr>
            <a:r>
              <a:rPr lang="en-US" sz="2900" dirty="0">
                <a:solidFill>
                  <a:schemeClr val="bg1"/>
                </a:solidFill>
              </a:rPr>
              <a:t>May be very significant to toxicity/impacts on long time-scales</a:t>
            </a:r>
          </a:p>
          <a:p>
            <a:pPr marL="738188" lvl="1" indent="-338138">
              <a:spcBef>
                <a:spcPts val="600"/>
              </a:spcBef>
              <a:tabLst>
                <a:tab pos="338138" algn="l"/>
              </a:tabLst>
            </a:pPr>
            <a:endParaRPr lang="en-US" dirty="0" smtClean="0">
              <a:solidFill>
                <a:schemeClr val="bg1"/>
              </a:solidFill>
            </a:endParaRP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Transport &amp; Weathering</a:t>
            </a:r>
            <a:endPar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Tree>
    <p:extLst>
      <p:ext uri="{BB962C8B-B14F-4D97-AF65-F5344CB8AC3E}">
        <p14:creationId xmlns:p14="http://schemas.microsoft.com/office/powerpoint/2010/main" val="24008354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sp>
        <p:nvSpPr>
          <p:cNvPr id="22" name="Content Placeholder 2"/>
          <p:cNvSpPr>
            <a:spLocks noGrp="1"/>
          </p:cNvSpPr>
          <p:nvPr>
            <p:ph idx="1"/>
          </p:nvPr>
        </p:nvSpPr>
        <p:spPr>
          <a:xfrm>
            <a:off x="457200" y="1447800"/>
            <a:ext cx="8229600" cy="4953000"/>
          </a:xfrm>
          <a:solidFill>
            <a:srgbClr val="203038">
              <a:alpha val="40000"/>
            </a:srgbClr>
          </a:solidFill>
          <a:effectLst>
            <a:outerShdw blurRad="50800" dist="38100" dir="2700000" algn="tl" rotWithShape="0">
              <a:prstClr val="black">
                <a:alpha val="40000"/>
              </a:prstClr>
            </a:outerShdw>
          </a:effectLst>
        </p:spPr>
        <p:txBody>
          <a:bodyPr numCol="1">
            <a:normAutofit/>
          </a:bodyPr>
          <a:lstStyle/>
          <a:p>
            <a:pPr marL="338138" indent="-338138">
              <a:tabLst>
                <a:tab pos="338138" algn="l"/>
              </a:tabLst>
            </a:pPr>
            <a:r>
              <a:rPr lang="en-US" dirty="0" smtClean="0">
                <a:solidFill>
                  <a:schemeClr val="bg1"/>
                </a:solidFill>
              </a:rPr>
              <a:t>Hydrodynamic handler capable of switching to high-resolution model outputs in estuaries</a:t>
            </a:r>
          </a:p>
          <a:p>
            <a:pPr marL="738188" lvl="1" indent="-338138">
              <a:tabLst>
                <a:tab pos="338138" algn="l"/>
              </a:tabLst>
            </a:pPr>
            <a:r>
              <a:rPr lang="en-US" dirty="0" smtClean="0">
                <a:solidFill>
                  <a:schemeClr val="bg1"/>
                </a:solidFill>
              </a:rPr>
              <a:t>Pre-defined high-resolution zones by distance to coast and coastline-complexity</a:t>
            </a:r>
          </a:p>
          <a:p>
            <a:pPr marL="338138" indent="-338138">
              <a:tabLst>
                <a:tab pos="338138" algn="l"/>
              </a:tabLst>
            </a:pPr>
            <a:r>
              <a:rPr lang="en-US" dirty="0" smtClean="0">
                <a:solidFill>
                  <a:schemeClr val="bg1"/>
                </a:solidFill>
              </a:rPr>
              <a:t>Tidal station data and high-resolution DEMs to create intertidal model</a:t>
            </a:r>
          </a:p>
          <a:p>
            <a:pPr marL="338138" indent="-338138">
              <a:tabLst>
                <a:tab pos="338138" algn="l"/>
              </a:tabLst>
            </a:pPr>
            <a:r>
              <a:rPr lang="en-US" dirty="0" smtClean="0">
                <a:solidFill>
                  <a:schemeClr val="bg1"/>
                </a:solidFill>
              </a:rPr>
              <a:t>Beaching and re-entrainment of oil at intertidal zones (with sedimentation)</a:t>
            </a:r>
            <a:endParaRPr lang="en-US" dirty="0">
              <a:solidFill>
                <a:schemeClr val="bg1"/>
              </a:solidFill>
            </a:endParaRPr>
          </a:p>
        </p:txBody>
      </p:sp>
      <p:cxnSp>
        <p:nvCxnSpPr>
          <p:cNvPr id="23" name="Straight Connector 22"/>
          <p:cNvCxnSpPr/>
          <p:nvPr/>
        </p:nvCxnSpPr>
        <p:spPr>
          <a:xfrm>
            <a:off x="381000" y="11430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0" y="457200"/>
            <a:ext cx="9144000" cy="762000"/>
          </a:xfrm>
          <a:prstGeom prst="rect">
            <a:avLst/>
          </a:prstGeom>
        </p:spPr>
        <p:txBody>
          <a:bodyPr vert="horz" lIns="91440" tIns="45720" rIns="91440" bIns="45720" rtlCol="0" anchor="ctr">
            <a:normAutofit fontScale="97500" lnSpcReduction="10000"/>
          </a:bodyPr>
          <a:lstStyle/>
          <a:p>
            <a:pPr lvl="0" algn="ctr">
              <a:spcBef>
                <a:spcPct val="0"/>
              </a:spcBef>
              <a:defRPr/>
            </a:pPr>
            <a:r>
              <a:rPr lang="en-US" sz="4800" b="1"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rPr>
              <a:t>Intertidal Zones &amp; Estuaries</a:t>
            </a:r>
            <a:endParaRPr lang="en-US" sz="4800" b="1"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latin typeface="Adobe Garamond Pro Bold" pitchFamily="18" charset="0"/>
            </a:endParaRPr>
          </a:p>
        </p:txBody>
      </p:sp>
    </p:spTree>
    <p:extLst>
      <p:ext uri="{BB962C8B-B14F-4D97-AF65-F5344CB8AC3E}">
        <p14:creationId xmlns:p14="http://schemas.microsoft.com/office/powerpoint/2010/main" val="628724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44207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163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
            <a:ext cx="8841693" cy="683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5380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rahajam\Desktop\presentation_images\scen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8763000" cy="5334436"/>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Curved Connector 68"/>
          <p:cNvCxnSpPr>
            <a:stCxn id="20" idx="0"/>
            <a:endCxn id="24" idx="0"/>
          </p:cNvCxnSpPr>
          <p:nvPr/>
        </p:nvCxnSpPr>
        <p:spPr>
          <a:xfrm rot="5400000" flipH="1" flipV="1">
            <a:off x="3981450" y="2343150"/>
            <a:ext cx="304800" cy="3390900"/>
          </a:xfrm>
          <a:prstGeom prst="curvedConnector3">
            <a:avLst>
              <a:gd name="adj1" fmla="val 213462"/>
            </a:avLst>
          </a:prstGeom>
          <a:ln w="76200">
            <a:solidFill>
              <a:schemeClr val="accent5">
                <a:lumMod val="20000"/>
                <a:lumOff val="80000"/>
              </a:schemeClr>
            </a:solidFill>
            <a:tailEnd type="triangle" w="med" len="med"/>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22" idx="0"/>
            <a:endCxn id="21" idx="3"/>
          </p:cNvCxnSpPr>
          <p:nvPr/>
        </p:nvCxnSpPr>
        <p:spPr>
          <a:xfrm rot="16200000" flipV="1">
            <a:off x="4686300" y="1638299"/>
            <a:ext cx="228600" cy="1981201"/>
          </a:xfrm>
          <a:prstGeom prst="curvedConnector2">
            <a:avLst/>
          </a:prstGeom>
          <a:ln w="76200">
            <a:solidFill>
              <a:schemeClr val="accent5">
                <a:lumMod val="20000"/>
                <a:lumOff val="80000"/>
              </a:schemeClr>
            </a:solidFill>
            <a:tailEnd type="triangle" w="med" len="med"/>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1000" y="914400"/>
            <a:ext cx="8382000" cy="0"/>
          </a:xfrm>
          <a:prstGeom prst="line">
            <a:avLst/>
          </a:prstGeom>
          <a:ln w="57150" cap="rnd">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228600"/>
            <a:ext cx="9144000" cy="762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rPr>
              <a:t>Shrimp Population Modeling</a:t>
            </a:r>
            <a:endParaRPr kumimoji="0" lang="en-US" sz="4800" b="1" i="0" u="none" strike="noStrike" kern="1200" cap="none" spc="0" normalizeH="0" baseline="0" noProof="0" dirty="0">
              <a:ln w="12700" cmpd="sng">
                <a:solidFill>
                  <a:schemeClr val="tx2">
                    <a:lumMod val="50000"/>
                  </a:schemeClr>
                </a:solidFill>
                <a:prstDash val="solid"/>
                <a:miter lim="800000"/>
              </a:ln>
              <a:solidFill>
                <a:schemeClr val="bg1"/>
              </a:solidFill>
              <a:effectLst>
                <a:glow rad="63500">
                  <a:schemeClr val="bg2">
                    <a:lumMod val="25000"/>
                    <a:alpha val="40000"/>
                  </a:schemeClr>
                </a:glow>
                <a:outerShdw blurRad="50800" dist="38100" dir="2700000" algn="tl" rotWithShape="0">
                  <a:prstClr val="black">
                    <a:alpha val="40000"/>
                  </a:prstClr>
                </a:outerShdw>
              </a:effectLst>
              <a:uLnTx/>
              <a:uFillTx/>
              <a:latin typeface="Adobe Garamond Pro Bold" pitchFamily="18" charset="0"/>
              <a:ea typeface="+mj-ea"/>
              <a:cs typeface="+mj-cs"/>
            </a:endParaRPr>
          </a:p>
        </p:txBody>
      </p:sp>
      <p:sp>
        <p:nvSpPr>
          <p:cNvPr id="20" name="Rectangle 19"/>
          <p:cNvSpPr/>
          <p:nvPr/>
        </p:nvSpPr>
        <p:spPr>
          <a:xfrm>
            <a:off x="1981200" y="4191000"/>
            <a:ext cx="914399" cy="474713"/>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Eggs</a:t>
            </a:r>
            <a:endParaRPr lang="en-US" b="1" dirty="0">
              <a:solidFill>
                <a:schemeClr val="tx1"/>
              </a:solidFill>
            </a:endParaRPr>
          </a:p>
        </p:txBody>
      </p:sp>
      <p:sp>
        <p:nvSpPr>
          <p:cNvPr id="22" name="Rectangle 21"/>
          <p:cNvSpPr/>
          <p:nvPr/>
        </p:nvSpPr>
        <p:spPr>
          <a:xfrm>
            <a:off x="5181600" y="2743200"/>
            <a:ext cx="1219199" cy="457200"/>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Juveniles</a:t>
            </a:r>
            <a:endParaRPr lang="en-US" b="1" dirty="0">
              <a:solidFill>
                <a:schemeClr val="tx1"/>
              </a:solidFill>
            </a:endParaRPr>
          </a:p>
        </p:txBody>
      </p:sp>
      <p:sp>
        <p:nvSpPr>
          <p:cNvPr id="24" name="Rectangle 23"/>
          <p:cNvSpPr/>
          <p:nvPr/>
        </p:nvSpPr>
        <p:spPr>
          <a:xfrm>
            <a:off x="5181600" y="3886200"/>
            <a:ext cx="1295399" cy="457200"/>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Post-Larva</a:t>
            </a:r>
            <a:endParaRPr lang="en-US" b="1" dirty="0">
              <a:solidFill>
                <a:schemeClr val="tx1"/>
              </a:solidFill>
            </a:endParaRPr>
          </a:p>
        </p:txBody>
      </p:sp>
      <p:pic>
        <p:nvPicPr>
          <p:cNvPr id="2050" name="Picture 2" descr="C:\Users\grahajam\Desktop\presentation_images\brown_shrimp_adul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884225" y="1676400"/>
            <a:ext cx="1392375" cy="612670"/>
          </a:xfrm>
          <a:prstGeom prst="rect">
            <a:avLst/>
          </a:prstGeom>
          <a:noFill/>
          <a:extLst>
            <a:ext uri="{909E8E84-426E-40DD-AFC4-6F175D3DCCD1}">
              <a14:hiddenFill xmlns:a14="http://schemas.microsoft.com/office/drawing/2010/main">
                <a:solidFill>
                  <a:srgbClr val="FFFFFF"/>
                </a:solidFill>
              </a14:hiddenFill>
            </a:ext>
          </a:extLst>
        </p:spPr>
      </p:pic>
      <p:cxnSp>
        <p:nvCxnSpPr>
          <p:cNvPr id="2052" name="Curved Connector 2051"/>
          <p:cNvCxnSpPr>
            <a:stCxn id="21" idx="1"/>
            <a:endCxn id="20" idx="1"/>
          </p:cNvCxnSpPr>
          <p:nvPr/>
        </p:nvCxnSpPr>
        <p:spPr>
          <a:xfrm rot="10800000" flipV="1">
            <a:off x="1981200" y="2514599"/>
            <a:ext cx="685800" cy="1913757"/>
          </a:xfrm>
          <a:prstGeom prst="curvedConnector3">
            <a:avLst>
              <a:gd name="adj1" fmla="val 189743"/>
            </a:avLst>
          </a:prstGeom>
          <a:ln w="76200">
            <a:solidFill>
              <a:schemeClr val="accent5">
                <a:lumMod val="20000"/>
                <a:lumOff val="80000"/>
              </a:schemeClr>
            </a:solidFill>
            <a:tailEnd type="triangle" w="med" len="med"/>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24" idx="3"/>
            <a:endCxn id="22" idx="3"/>
          </p:cNvCxnSpPr>
          <p:nvPr/>
        </p:nvCxnSpPr>
        <p:spPr>
          <a:xfrm flipH="1" flipV="1">
            <a:off x="6400799" y="2971800"/>
            <a:ext cx="76200" cy="1143000"/>
          </a:xfrm>
          <a:prstGeom prst="curvedConnector3">
            <a:avLst>
              <a:gd name="adj1" fmla="val -300000"/>
            </a:avLst>
          </a:prstGeom>
          <a:ln w="76200">
            <a:solidFill>
              <a:schemeClr val="accent5">
                <a:lumMod val="20000"/>
                <a:lumOff val="80000"/>
              </a:schemeClr>
            </a:solidFill>
            <a:tailEnd type="triangle" w="med" len="med"/>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2819400" y="4495800"/>
            <a:ext cx="304800" cy="228600"/>
            <a:chOff x="3048000" y="4572000"/>
            <a:chExt cx="304800" cy="228600"/>
          </a:xfrm>
        </p:grpSpPr>
        <p:sp>
          <p:nvSpPr>
            <p:cNvPr id="16" name="Oval 15"/>
            <p:cNvSpPr/>
            <p:nvPr/>
          </p:nvSpPr>
          <p:spPr>
            <a:xfrm>
              <a:off x="3124200" y="45720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Oval 16"/>
            <p:cNvSpPr/>
            <p:nvPr/>
          </p:nvSpPr>
          <p:spPr>
            <a:xfrm>
              <a:off x="3276600" y="47244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3124200" y="47244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Oval 18"/>
            <p:cNvSpPr/>
            <p:nvPr/>
          </p:nvSpPr>
          <p:spPr>
            <a:xfrm>
              <a:off x="3048000" y="46482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Oval 22"/>
            <p:cNvSpPr/>
            <p:nvPr/>
          </p:nvSpPr>
          <p:spPr>
            <a:xfrm>
              <a:off x="3200400" y="46482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1" name="Rectangle 20"/>
          <p:cNvSpPr/>
          <p:nvPr/>
        </p:nvSpPr>
        <p:spPr>
          <a:xfrm>
            <a:off x="2667000" y="2286000"/>
            <a:ext cx="1142999" cy="457199"/>
          </a:xfrm>
          <a:prstGeom prst="rect">
            <a:avLst/>
          </a:prstGeom>
          <a:solidFill>
            <a:srgbClr val="FFCC99"/>
          </a:solidFill>
          <a:ln>
            <a:solidFill>
              <a:schemeClr val="tx1"/>
            </a:solidFill>
          </a:ln>
          <a:effectLst>
            <a:glow rad="635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rPr>
              <a:t>Adults</a:t>
            </a:r>
            <a:endParaRPr lang="en-US" b="1" dirty="0">
              <a:solidFill>
                <a:schemeClr val="tx1"/>
              </a:solidFill>
            </a:endParaRPr>
          </a:p>
        </p:txBody>
      </p:sp>
    </p:spTree>
    <p:extLst>
      <p:ext uri="{BB962C8B-B14F-4D97-AF65-F5344CB8AC3E}">
        <p14:creationId xmlns:p14="http://schemas.microsoft.com/office/powerpoint/2010/main" val="1350099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
            <a:ext cx="8667556" cy="658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00796" y="6581320"/>
            <a:ext cx="4443204" cy="276999"/>
          </a:xfrm>
          <a:prstGeom prst="rect">
            <a:avLst/>
          </a:prstGeom>
          <a:noFill/>
        </p:spPr>
        <p:txBody>
          <a:bodyPr wrap="none" rtlCol="0">
            <a:spAutoFit/>
          </a:bodyPr>
          <a:lstStyle/>
          <a:p>
            <a:r>
              <a:rPr lang="en-US" sz="1200" dirty="0"/>
              <a:t>http://www.intsok.com/style/downloads/Chevro-PDF-SPE-Paper.pdf</a:t>
            </a:r>
          </a:p>
        </p:txBody>
      </p:sp>
    </p:spTree>
    <p:extLst>
      <p:ext uri="{BB962C8B-B14F-4D97-AF65-F5344CB8AC3E}">
        <p14:creationId xmlns:p14="http://schemas.microsoft.com/office/powerpoint/2010/main" val="198390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7083"/>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 y="0"/>
            <a:ext cx="91703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2200" y="3581400"/>
            <a:ext cx="2153859" cy="369332"/>
          </a:xfrm>
          <a:prstGeom prst="rect">
            <a:avLst/>
          </a:prstGeom>
          <a:noFill/>
        </p:spPr>
        <p:txBody>
          <a:bodyPr wrap="none" rtlCol="0">
            <a:spAutoFit/>
          </a:bodyPr>
          <a:lstStyle/>
          <a:p>
            <a:r>
              <a:rPr lang="en-US" dirty="0" smtClean="0">
                <a:solidFill>
                  <a:schemeClr val="bg1"/>
                </a:solidFill>
              </a:rPr>
              <a:t>Texas-Louisiana Shelf</a:t>
            </a:r>
            <a:endParaRPr lang="en-US" dirty="0">
              <a:solidFill>
                <a:schemeClr val="bg1"/>
              </a:solidFill>
            </a:endParaRPr>
          </a:p>
        </p:txBody>
      </p:sp>
      <p:sp>
        <p:nvSpPr>
          <p:cNvPr id="4" name="TextBox 3"/>
          <p:cNvSpPr txBox="1"/>
          <p:nvPr/>
        </p:nvSpPr>
        <p:spPr>
          <a:xfrm>
            <a:off x="6781800" y="2667000"/>
            <a:ext cx="2090637" cy="646331"/>
          </a:xfrm>
          <a:prstGeom prst="rect">
            <a:avLst/>
          </a:prstGeom>
          <a:noFill/>
        </p:spPr>
        <p:txBody>
          <a:bodyPr wrap="none" rtlCol="0">
            <a:spAutoFit/>
          </a:bodyPr>
          <a:lstStyle/>
          <a:p>
            <a:pPr algn="r"/>
            <a:r>
              <a:rPr lang="en-US" dirty="0" smtClean="0">
                <a:solidFill>
                  <a:schemeClr val="bg1"/>
                </a:solidFill>
              </a:rPr>
              <a:t>Mississippi-Alabama</a:t>
            </a:r>
          </a:p>
          <a:p>
            <a:pPr algn="r"/>
            <a:r>
              <a:rPr lang="en-US" dirty="0" smtClean="0">
                <a:solidFill>
                  <a:schemeClr val="bg1"/>
                </a:solidFill>
              </a:rPr>
              <a:t>Shelf</a:t>
            </a:r>
            <a:endParaRPr lang="en-US" dirty="0">
              <a:solidFill>
                <a:schemeClr val="bg1"/>
              </a:solidFill>
            </a:endParaRPr>
          </a:p>
        </p:txBody>
      </p:sp>
    </p:spTree>
    <p:extLst>
      <p:ext uri="{BB962C8B-B14F-4D97-AF65-F5344CB8AC3E}">
        <p14:creationId xmlns:p14="http://schemas.microsoft.com/office/powerpoint/2010/main" val="3806384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Cool graphic of subsurface stuff</a:t>
            </a:r>
            <a:endParaRPr lang="en-US" dirty="0"/>
          </a:p>
        </p:txBody>
      </p:sp>
    </p:spTree>
    <p:extLst>
      <p:ext uri="{BB962C8B-B14F-4D97-AF65-F5344CB8AC3E}">
        <p14:creationId xmlns:p14="http://schemas.microsoft.com/office/powerpoint/2010/main" val="2627167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3221</TotalTime>
  <Words>2563</Words>
  <Application>Microsoft Office PowerPoint</Application>
  <PresentationFormat>On-screen Show (4:3)</PresentationFormat>
  <Paragraphs>472</Paragraphs>
  <Slides>66</Slides>
  <Notes>34</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Modeling the Impact of Oil Spills from Deep Water Wells</vt:lpstr>
      <vt:lpstr>How I Became a Geographer</vt:lpstr>
      <vt:lpstr>Jim’s Classes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Spatial Environmental Energy Lab</vt:lpstr>
      <vt:lpstr>PowerPoint Presentation</vt:lpstr>
      <vt:lpstr>PowerPoint Presentation</vt:lpstr>
      <vt:lpstr>Filling the Gaps</vt:lpstr>
      <vt:lpstr>PowerPoint Presentation</vt:lpstr>
      <vt:lpstr>PowerPoint Presentation</vt:lpstr>
      <vt:lpstr>PowerPoint Presentation</vt:lpstr>
      <vt:lpstr>PowerPoint Presentation</vt:lpstr>
      <vt:lpstr>PowerPoint Presentation</vt:lpstr>
      <vt:lpstr>Species Modeling Overview</vt:lpstr>
      <vt:lpstr>Shrimp Lifecycle</vt:lpstr>
      <vt:lpstr>PowerPoint Presentation</vt:lpstr>
      <vt:lpstr>Brown shrimp sample frequency in the open Gulf (1983-2011) </vt:lpstr>
      <vt:lpstr>Brown shrimp abundance in bays</vt:lpstr>
      <vt:lpstr>Brown shrimp, length, CPUE, and mud percentage in the GoM</vt:lpstr>
      <vt:lpstr>Brown shrimp size at sample depth (SEAMAP)</vt:lpstr>
      <vt:lpstr>GAM for size vs sample depth </vt:lpstr>
      <vt:lpstr>PowerPoint Presentation</vt:lpstr>
      <vt:lpstr>Prediction from the mud GAM</vt:lpstr>
      <vt:lpstr>Shrimp Model – Initial State</vt:lpstr>
      <vt:lpstr>Modeling Challenges</vt:lpstr>
      <vt:lpstr>Solution?</vt:lpstr>
      <vt:lpstr>Future Research &amp; Monitoring</vt:lpstr>
      <vt:lpstr>BlueSpray</vt:lpstr>
      <vt:lpstr>PowerPoint Presentation</vt:lpstr>
      <vt:lpstr>PowerPoint Presentation</vt:lpstr>
      <vt:lpstr>PowerPoint Presentation</vt:lpstr>
      <vt:lpstr>PowerPoint Presentation</vt:lpstr>
      <vt:lpstr>Additional slides</vt:lpstr>
      <vt:lpstr>Spatially Explicit Population Model</vt:lpstr>
      <vt:lpstr>Brown shrimp CPUE and NAO?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 365: Intro to GIS</dc:title>
  <dc:creator>Lawrenzo</dc:creator>
  <cp:lastModifiedBy>Graham, James - COS</cp:lastModifiedBy>
  <cp:revision>1125</cp:revision>
  <dcterms:created xsi:type="dcterms:W3CDTF">2006-08-16T00:00:00Z</dcterms:created>
  <dcterms:modified xsi:type="dcterms:W3CDTF">2012-11-20T20:56:27Z</dcterms:modified>
</cp:coreProperties>
</file>